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72100"/>
            <a:ext cx="10800000" cy="713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4" r="12736" b="4134"/>
          <a:stretch>
            <a:fillRect/>
          </a:stretch>
        </p:blipFill>
        <p:spPr>
          <a:xfrm>
            <a:off x="1736725" y="1626870"/>
            <a:ext cx="8718550" cy="497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4540" y="1790700"/>
            <a:ext cx="934910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57805"/>
            <a:ext cx="106870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748405"/>
            <a:ext cx="106356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4699635"/>
            <a:ext cx="107613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5630545"/>
            <a:ext cx="106362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  <p:bldP spid="34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28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93775"/>
            <a:ext cx="106749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1986915"/>
            <a:ext cx="108013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2928620"/>
            <a:ext cx="102749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76" y="756244"/>
            <a:ext cx="104124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05714" y="4460050"/>
            <a:ext cx="1076190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4460050"/>
            <a:ext cx="1152380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9215" y="4390390"/>
            <a:ext cx="59626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1" y="1983579"/>
            <a:ext cx="780952" cy="47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088632"/>
            <a:ext cx="1352380" cy="2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1565" y="1889125"/>
            <a:ext cx="6057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3333" y="1983579"/>
            <a:ext cx="1171428" cy="38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3015007"/>
            <a:ext cx="485714" cy="33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3908915"/>
            <a:ext cx="438095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2857" y="4013838"/>
            <a:ext cx="790476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4013838"/>
            <a:ext cx="1285714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66" y="4013838"/>
            <a:ext cx="866666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4996297"/>
            <a:ext cx="84761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4900913"/>
            <a:ext cx="904761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3809" y="4900913"/>
            <a:ext cx="1161904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6190" y="4900913"/>
            <a:ext cx="923809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7619" y="5883372"/>
            <a:ext cx="1257142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2077561"/>
            <a:ext cx="628571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1904" y="1972636"/>
            <a:ext cx="819047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1972636"/>
            <a:ext cx="1161905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1904" y="3947136"/>
            <a:ext cx="1114285" cy="4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8" y="4042522"/>
            <a:ext cx="790476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333" y="3947136"/>
            <a:ext cx="1457142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81904" y="2953632"/>
            <a:ext cx="961904" cy="4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2953632"/>
            <a:ext cx="904761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20" y="2787015"/>
            <a:ext cx="10001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8095" y="4917222"/>
            <a:ext cx="1028571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5022074"/>
            <a:ext cx="790476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380" y="5022074"/>
            <a:ext cx="1285714" cy="2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26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23" y="756285"/>
            <a:ext cx="9114155" cy="343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6" r="28221" b="5620"/>
          <a:stretch>
            <a:fillRect/>
          </a:stretch>
        </p:blipFill>
        <p:spPr>
          <a:xfrm>
            <a:off x="3439478" y="4206875"/>
            <a:ext cx="5313045" cy="256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