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3" r:id="rId4"/>
    <p:sldId id="351" r:id="rId5"/>
    <p:sldId id="349" r:id="rId6"/>
    <p:sldId id="347" r:id="rId7"/>
    <p:sldId id="342" r:id="rId8"/>
    <p:sldId id="340" r:id="rId9"/>
    <p:sldId id="339" r:id="rId10"/>
    <p:sldId id="338" r:id="rId11"/>
    <p:sldId id="337" r:id="rId12"/>
    <p:sldId id="336" r:id="rId13"/>
    <p:sldId id="335" r:id="rId14"/>
    <p:sldId id="333" r:id="rId15"/>
    <p:sldId id="331" r:id="rId16"/>
    <p:sldId id="329" r:id="rId17"/>
    <p:sldId id="327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2345" y="3074035"/>
            <a:ext cx="7686675" cy="7099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99754"/>
            <a:ext cx="10800000" cy="4570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285"/>
          <a:stretch>
            <a:fillRect/>
          </a:stretch>
        </p:blipFill>
        <p:spPr>
          <a:xfrm>
            <a:off x="720090" y="856021"/>
            <a:ext cx="10800080" cy="152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99754"/>
            <a:ext cx="10800000" cy="3729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285"/>
          <a:stretch>
            <a:fillRect/>
          </a:stretch>
        </p:blipFill>
        <p:spPr>
          <a:xfrm>
            <a:off x="720090" y="927776"/>
            <a:ext cx="10800080" cy="152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6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809306"/>
            <a:ext cx="361904" cy="390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91428" y="4495991"/>
            <a:ext cx="333333" cy="381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420" y="786089"/>
            <a:ext cx="1042009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30975" y="2662377"/>
            <a:ext cx="339985" cy="386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30975" y="5256070"/>
            <a:ext cx="339985" cy="37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78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933088"/>
            <a:ext cx="419047" cy="372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764499"/>
            <a:ext cx="105160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78581" y="4255587"/>
            <a:ext cx="361663" cy="362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98282" y="5119074"/>
            <a:ext cx="278203" cy="362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13290" y="5991847"/>
            <a:ext cx="324570" cy="362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98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39047" y="1819143"/>
            <a:ext cx="419047" cy="371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62857" y="4497141"/>
            <a:ext cx="361904" cy="390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67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65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86666" y="2554412"/>
            <a:ext cx="1657142" cy="333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96190" y="3174394"/>
            <a:ext cx="1476189" cy="276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24761" y="4414360"/>
            <a:ext cx="1285714" cy="276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29630" y="4937760"/>
            <a:ext cx="1200150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48571" y="5702016"/>
            <a:ext cx="1114285" cy="23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5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77142" y="2190014"/>
            <a:ext cx="1295238" cy="333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10476" y="2809111"/>
            <a:ext cx="1333333" cy="26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96190" y="3437734"/>
            <a:ext cx="1057142" cy="333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96190" y="4056831"/>
            <a:ext cx="1695238" cy="276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62857" y="5295027"/>
            <a:ext cx="838095" cy="276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990" y="827999"/>
            <a:ext cx="1037698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22377" y="3400398"/>
            <a:ext cx="832720" cy="192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65985" y="3809365"/>
            <a:ext cx="722630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62204" y="4517240"/>
            <a:ext cx="750363" cy="274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52533" y="5130588"/>
            <a:ext cx="851021" cy="256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66086" y="5725627"/>
            <a:ext cx="933379" cy="265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25" y="756285"/>
            <a:ext cx="10598150" cy="3642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62195" y="2712720"/>
            <a:ext cx="532765" cy="234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89345" y="2712720"/>
            <a:ext cx="598170" cy="234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20030" y="3939540"/>
            <a:ext cx="354965" cy="234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88430" y="3911600"/>
            <a:ext cx="972185" cy="262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476"/>
          <a:stretch>
            <a:fillRect/>
          </a:stretch>
        </p:blipFill>
        <p:spPr>
          <a:xfrm>
            <a:off x="796925" y="4488180"/>
            <a:ext cx="7065645" cy="1633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7" t="77714" r="50436" b="53"/>
          <a:stretch>
            <a:fillRect/>
          </a:stretch>
        </p:blipFill>
        <p:spPr>
          <a:xfrm>
            <a:off x="7845425" y="5684520"/>
            <a:ext cx="3173095" cy="5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62" t="74606" r="23336" b="3739"/>
          <a:stretch>
            <a:fillRect/>
          </a:stretch>
        </p:blipFill>
        <p:spPr>
          <a:xfrm>
            <a:off x="1137285" y="6192520"/>
            <a:ext cx="1908175" cy="494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8256270" y="5656580"/>
            <a:ext cx="921385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840595" y="5656580"/>
            <a:ext cx="921385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1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756285"/>
            <a:ext cx="10058400" cy="3274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0920" y="2592705"/>
            <a:ext cx="683260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20240" y="3339465"/>
            <a:ext cx="574675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4164330"/>
            <a:ext cx="10058400" cy="2542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253220" y="5231130"/>
            <a:ext cx="97536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04390" y="6057900"/>
            <a:ext cx="1578610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47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4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34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2024-08-11T06:35:45Z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