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42" r:id="rId4"/>
    <p:sldId id="340" r:id="rId5"/>
    <p:sldId id="339" r:id="rId7"/>
    <p:sldId id="338" r:id="rId8"/>
    <p:sldId id="336" r:id="rId9"/>
    <p:sldId id="335" r:id="rId10"/>
    <p:sldId id="332" r:id="rId11"/>
    <p:sldId id="331" r:id="rId12"/>
    <p:sldId id="330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20013"/>
            <a:ext cx="10800000" cy="6179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2739390"/>
            <a:ext cx="95230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03320"/>
            <a:ext cx="108381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680585"/>
            <a:ext cx="1083818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38530"/>
            <a:ext cx="107575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86585"/>
            <a:ext cx="106953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873375"/>
            <a:ext cx="106953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3816350"/>
            <a:ext cx="107575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4783455"/>
            <a:ext cx="539686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2" grpId="0" bldLvl="0" animBg="1"/>
      <p:bldP spid="32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6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6" r="16221"/>
          <a:stretch>
            <a:fillRect/>
          </a:stretch>
        </p:blipFill>
        <p:spPr>
          <a:xfrm>
            <a:off x="2084705" y="2057400"/>
            <a:ext cx="8022590" cy="465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35" y="781009"/>
            <a:ext cx="104670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5550" y="4200158"/>
            <a:ext cx="1744505" cy="4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0750" y="4190917"/>
            <a:ext cx="719954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4071" y="6039106"/>
            <a:ext cx="1126083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0940" y="5817235"/>
            <a:ext cx="13290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41385" y="5992901"/>
            <a:ext cx="1670664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2926578"/>
            <a:ext cx="133333" cy="7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2926578"/>
            <a:ext cx="2428571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4230" y="2839085"/>
            <a:ext cx="65087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4777144"/>
            <a:ext cx="942857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05714" y="4891612"/>
            <a:ext cx="933333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6190" y="4891612"/>
            <a:ext cx="552380" cy="2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079147"/>
            <a:ext cx="685714" cy="38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0952" y="2184205"/>
            <a:ext cx="933333" cy="37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2079147"/>
            <a:ext cx="1171428" cy="38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285" y="2079147"/>
            <a:ext cx="1133333" cy="38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75" y="836254"/>
            <a:ext cx="99332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36968" y="2625599"/>
            <a:ext cx="840911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7965" y="2447290"/>
            <a:ext cx="8674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0057" y="2713312"/>
            <a:ext cx="534329" cy="26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7752" y="4327231"/>
            <a:ext cx="1121215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2664" y="4327231"/>
            <a:ext cx="998582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26184" y="4371088"/>
            <a:ext cx="481772" cy="31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85879" y="6028863"/>
            <a:ext cx="779595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0487" y="6125348"/>
            <a:ext cx="718278" cy="26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87500" y="6072720"/>
            <a:ext cx="446734" cy="31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835" y="684530"/>
            <a:ext cx="10259695" cy="256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835" y="3342640"/>
            <a:ext cx="10259695" cy="334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8" r="40886" b="5149"/>
          <a:stretch>
            <a:fillRect/>
          </a:stretch>
        </p:blipFill>
        <p:spPr>
          <a:xfrm>
            <a:off x="2903855" y="1124585"/>
            <a:ext cx="6384290" cy="446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