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70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1685" y="3005138"/>
            <a:ext cx="554863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43" y="827999"/>
            <a:ext cx="102933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3161787"/>
            <a:ext cx="352380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7999"/>
            <a:ext cx="101254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9600" y="4123725"/>
            <a:ext cx="330373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51917"/>
            <a:ext cx="380952" cy="4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7999"/>
            <a:ext cx="100571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4780" y="4077148"/>
            <a:ext cx="328143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018847"/>
            <a:ext cx="447619" cy="4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132" y="827999"/>
            <a:ext cx="98057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22" y="827999"/>
            <a:ext cx="100707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02" y="827999"/>
            <a:ext cx="106007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869" y="827999"/>
            <a:ext cx="93622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8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72615" y="827405"/>
            <a:ext cx="963358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834515"/>
            <a:ext cx="1090422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2865755"/>
            <a:ext cx="1075880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4059555"/>
            <a:ext cx="110248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1990" y="4975860"/>
            <a:ext cx="1086485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4" grpId="0" bldLvl="0" animBg="1"/>
      <p:bldP spid="35" grpId="0" bldLvl="0" animBg="1"/>
      <p:bldP spid="4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838835"/>
            <a:ext cx="1080833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1924685"/>
            <a:ext cx="1085405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911475"/>
            <a:ext cx="1088961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4000500"/>
            <a:ext cx="1088898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1990" y="5015865"/>
            <a:ext cx="1095184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2" grpId="0" bldLvl="0" animBg="1"/>
      <p:bldP spid="31" grpId="0" bldLvl="0" animBg="1"/>
      <p:bldP spid="4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71"/>
          <a:stretch>
            <a:fillRect/>
          </a:stretch>
        </p:blipFill>
        <p:spPr>
          <a:xfrm>
            <a:off x="839470" y="908050"/>
            <a:ext cx="10800080" cy="4104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3068955"/>
            <a:ext cx="68961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" t="67349"/>
          <a:stretch>
            <a:fillRect/>
          </a:stretch>
        </p:blipFill>
        <p:spPr>
          <a:xfrm>
            <a:off x="732200" y="909361"/>
            <a:ext cx="10727600" cy="212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68"/>
          <a:stretch>
            <a:fillRect/>
          </a:stretch>
        </p:blipFill>
        <p:spPr>
          <a:xfrm>
            <a:off x="732155" y="3284855"/>
            <a:ext cx="10800080" cy="2240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515" y="981075"/>
            <a:ext cx="7162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3284855"/>
            <a:ext cx="7162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24"/>
          <a:stretch>
            <a:fillRect/>
          </a:stretch>
        </p:blipFill>
        <p:spPr>
          <a:xfrm>
            <a:off x="720090" y="988736"/>
            <a:ext cx="10800080" cy="4503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1124585"/>
            <a:ext cx="7353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3500755"/>
            <a:ext cx="69913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47" y="827999"/>
            <a:ext cx="107693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70881"/>
            <a:ext cx="380952" cy="4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4047622"/>
            <a:ext cx="447619" cy="4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20" y="836889"/>
            <a:ext cx="101530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2266" y="989188"/>
            <a:ext cx="331273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2266" y="4071008"/>
            <a:ext cx="331273" cy="38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971019"/>
            <a:ext cx="447619" cy="4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