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5" r:id="rId13"/>
    <p:sldId id="364" r:id="rId14"/>
    <p:sldId id="363" r:id="rId15"/>
    <p:sldId id="362" r:id="rId16"/>
    <p:sldId id="361" r:id="rId17"/>
    <p:sldId id="359" r:id="rId18"/>
    <p:sldId id="358" r:id="rId19"/>
    <p:sldId id="357" r:id="rId20"/>
    <p:sldId id="356" r:id="rId21"/>
    <p:sldId id="355" r:id="rId22"/>
    <p:sldId id="353" r:id="rId23"/>
    <p:sldId id="352" r:id="rId24"/>
    <p:sldId id="351" r:id="rId25"/>
    <p:sldId id="350" r:id="rId26"/>
    <p:sldId id="348" r:id="rId27"/>
    <p:sldId id="347" r:id="rId28"/>
    <p:sldId id="346" r:id="rId29"/>
    <p:sldId id="345" r:id="rId30"/>
    <p:sldId id="344" r:id="rId31"/>
    <p:sldId id="343" r:id="rId32"/>
    <p:sldId id="342" r:id="rId33"/>
    <p:sldId id="341" r:id="rId34"/>
    <p:sldId id="340" r:id="rId35"/>
    <p:sldId id="338" r:id="rId36"/>
    <p:sldId id="337" r:id="rId37"/>
    <p:sldId id="336" r:id="rId38"/>
    <p:sldId id="335" r:id="rId39"/>
    <p:sldId id="426" r:id="rId40"/>
    <p:sldId id="333" r:id="rId41"/>
    <p:sldId id="332" r:id="rId42"/>
    <p:sldId id="331" r:id="rId43"/>
    <p:sldId id="330" r:id="rId44"/>
    <p:sldId id="329" r:id="rId45"/>
    <p:sldId id="328" r:id="rId46"/>
    <p:sldId id="327" r:id="rId47"/>
    <p:sldId id="326" r:id="rId48"/>
    <p:sldId id="427" r:id="rId49"/>
  </p:sldIdLst>
  <p:sldSz cx="12192000" cy="6858000"/>
  <p:notesSz cx="6858000" cy="9144000"/>
  <p:custDataLst>
    <p:tags r:id="rId5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3" Type="http://schemas.openxmlformats.org/officeDocument/2006/relationships/tags" Target="tags/tag1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3" b="390"/>
          <a:stretch>
            <a:fillRect/>
          </a:stretch>
        </p:blipFill>
        <p:spPr>
          <a:xfrm>
            <a:off x="3263855" y="3028612"/>
            <a:ext cx="5664290" cy="80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73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649893"/>
            <a:ext cx="342857" cy="29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37139"/>
            <a:ext cx="10800000" cy="1205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34285" y="2942380"/>
            <a:ext cx="276190" cy="29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3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620581"/>
            <a:ext cx="295238" cy="31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3014761"/>
            <a:ext cx="295238" cy="31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2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29523" y="2637982"/>
            <a:ext cx="866666" cy="285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9523" y="4124073"/>
            <a:ext cx="914285" cy="31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53333" y="5095749"/>
            <a:ext cx="628571" cy="31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403"/>
          <a:stretch>
            <a:fillRect/>
          </a:stretch>
        </p:blipFill>
        <p:spPr>
          <a:xfrm>
            <a:off x="720090" y="6353175"/>
            <a:ext cx="10800080" cy="80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0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180596"/>
            <a:ext cx="714285" cy="295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86666" y="1857201"/>
            <a:ext cx="1914285" cy="371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0000" y="2857814"/>
            <a:ext cx="619047" cy="276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77142" y="5230698"/>
            <a:ext cx="1057142" cy="304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6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8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34285" y="1610113"/>
            <a:ext cx="304761" cy="295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7619" y="3002659"/>
            <a:ext cx="304761" cy="30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20000" y="3002659"/>
            <a:ext cx="342858" cy="30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43994"/>
            <a:ext cx="10800000" cy="1347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472380" y="4468248"/>
            <a:ext cx="247619" cy="29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34285" y="5146868"/>
            <a:ext cx="276190" cy="30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2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1904" y="5136655"/>
            <a:ext cx="276190" cy="305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00952" y="5832522"/>
            <a:ext cx="342857" cy="29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5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913817"/>
            <a:ext cx="314285" cy="314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20000" y="1609903"/>
            <a:ext cx="257142" cy="295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0952" y="2296454"/>
            <a:ext cx="295238" cy="305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10476" y="3669555"/>
            <a:ext cx="304762" cy="305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46" y="756244"/>
            <a:ext cx="1040750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74" y="756244"/>
            <a:ext cx="105142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9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229565"/>
            <a:ext cx="342857" cy="305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4517838"/>
            <a:ext cx="295238" cy="305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695" y="756285"/>
            <a:ext cx="9705975" cy="4205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3540" y="833120"/>
            <a:ext cx="316865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6720" y="1450340"/>
            <a:ext cx="248285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9575" y="2066925"/>
            <a:ext cx="273685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6720" y="2700655"/>
            <a:ext cx="248285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96720" y="3326130"/>
            <a:ext cx="248285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53540" y="3950970"/>
            <a:ext cx="316865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79575" y="4567555"/>
            <a:ext cx="273685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695" y="5076825"/>
            <a:ext cx="9705975" cy="1649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679575" y="5119370"/>
            <a:ext cx="273685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96720" y="5746750"/>
            <a:ext cx="248285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53540" y="6383020"/>
            <a:ext cx="31686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5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469224"/>
            <a:ext cx="10440000" cy="6011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999"/>
          <a:stretch>
            <a:fillRect/>
          </a:stretch>
        </p:blipFill>
        <p:spPr>
          <a:xfrm>
            <a:off x="863600" y="6424930"/>
            <a:ext cx="10440000" cy="147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0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1248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842037"/>
            <a:ext cx="304761" cy="31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19589"/>
            <a:ext cx="10800000" cy="4655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77142" y="2243596"/>
            <a:ext cx="352380" cy="295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3607683"/>
            <a:ext cx="276190" cy="30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7142" y="5000387"/>
            <a:ext cx="352380" cy="295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6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3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4343107"/>
            <a:ext cx="266666" cy="295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4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875633"/>
            <a:ext cx="304761" cy="30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2257032"/>
            <a:ext cx="276190" cy="30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913763"/>
            <a:ext cx="304761" cy="314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3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2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932949"/>
            <a:ext cx="333333" cy="30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3232323"/>
            <a:ext cx="276190" cy="29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2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913723"/>
            <a:ext cx="352380" cy="295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742646"/>
            <a:ext cx="304761" cy="31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55" y="828040"/>
            <a:ext cx="10309225" cy="3216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0180" y="932815"/>
            <a:ext cx="32893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55" y="4200525"/>
            <a:ext cx="10309225" cy="2496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43025" y="4221480"/>
            <a:ext cx="42545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2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81904" y="3766166"/>
            <a:ext cx="295238" cy="314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15238" y="4472090"/>
            <a:ext cx="238095" cy="295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91428" y="5883937"/>
            <a:ext cx="342857" cy="295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9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5714" y="894810"/>
            <a:ext cx="276190" cy="30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72380" y="3710434"/>
            <a:ext cx="304761" cy="29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4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76"/>
          <a:stretch>
            <a:fillRect/>
          </a:stretch>
        </p:blipFill>
        <p:spPr>
          <a:xfrm>
            <a:off x="720090" y="1056005"/>
            <a:ext cx="10800080" cy="3453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69" b="454"/>
          <a:stretch>
            <a:fillRect/>
          </a:stretch>
        </p:blipFill>
        <p:spPr>
          <a:xfrm>
            <a:off x="720090" y="921385"/>
            <a:ext cx="10800080" cy="3305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5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990082"/>
            <a:ext cx="304761" cy="314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287859"/>
            <a:ext cx="333333" cy="30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1"/>
          <a:stretch>
            <a:fillRect/>
          </a:stretch>
        </p:blipFill>
        <p:spPr>
          <a:xfrm>
            <a:off x="1095375" y="821690"/>
            <a:ext cx="10001250" cy="5874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47110" y="843915"/>
            <a:ext cx="2063750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2175" y="2202815"/>
            <a:ext cx="1190625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71205" y="2882900"/>
            <a:ext cx="130556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06560" y="3562350"/>
            <a:ext cx="134937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82800" y="6272530"/>
            <a:ext cx="536257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7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00952" y="6143920"/>
            <a:ext cx="1276190" cy="21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0952" y="6058179"/>
            <a:ext cx="933333" cy="30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765134"/>
            <a:ext cx="989516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48222" y="1533562"/>
            <a:ext cx="951123" cy="279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3209" y="1524830"/>
            <a:ext cx="392665" cy="28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27988" y="2904509"/>
            <a:ext cx="602087" cy="31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21508" y="2948169"/>
            <a:ext cx="471198" cy="270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4970" y="4886705"/>
            <a:ext cx="305406" cy="279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65515" y="4886705"/>
            <a:ext cx="933671" cy="279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89605" y="6231455"/>
            <a:ext cx="1300159" cy="34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53629" y="6266384"/>
            <a:ext cx="933671" cy="2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77142" y="4624581"/>
            <a:ext cx="1876190" cy="305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2857" y="5359096"/>
            <a:ext cx="590477" cy="305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0476" y="6169924"/>
            <a:ext cx="628571" cy="22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756244"/>
            <a:ext cx="99047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78620" y="1560798"/>
            <a:ext cx="628871" cy="20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4758" y="2828846"/>
            <a:ext cx="672543" cy="279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8268" y="3502223"/>
            <a:ext cx="1537242" cy="279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88175" y="4135120"/>
            <a:ext cx="187769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64912" y="4875212"/>
            <a:ext cx="1117994" cy="31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81450" y="5522354"/>
            <a:ext cx="786089" cy="279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20876" y="6265692"/>
            <a:ext cx="227092" cy="20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1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22" r="29556"/>
          <a:stretch>
            <a:fillRect/>
          </a:stretch>
        </p:blipFill>
        <p:spPr>
          <a:xfrm>
            <a:off x="2292033" y="909279"/>
            <a:ext cx="7607935" cy="3571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87504"/>
            <a:ext cx="10800000" cy="1421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030" y="756244"/>
            <a:ext cx="105250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7195" y="1397635"/>
            <a:ext cx="966724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5655" y="2019935"/>
            <a:ext cx="1055814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5655" y="2806065"/>
            <a:ext cx="1063561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95655" y="3434080"/>
            <a:ext cx="1063625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95904" y="4173054"/>
            <a:ext cx="185626" cy="55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95655" y="4074795"/>
            <a:ext cx="1056513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795655" y="4702175"/>
            <a:ext cx="1056259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795655" y="5363845"/>
            <a:ext cx="1016825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668351" y="6169288"/>
            <a:ext cx="9364878" cy="36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  <p:bldP spid="25" grpId="0" bldLvl="0" animBg="1"/>
      <p:bldP spid="29" grpId="0" bldLvl="0" animBg="1"/>
      <p:bldP spid="30" grpId="0" bldLvl="0" animBg="1"/>
      <p:bldP spid="41" grpId="0" bldLvl="0" animBg="1"/>
      <p:bldP spid="45" grpId="0" bldLvl="0" animBg="1"/>
      <p:bldP spid="4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8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1609056"/>
            <a:ext cx="295238" cy="314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2923520"/>
            <a:ext cx="342857" cy="295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0" y="4228458"/>
            <a:ext cx="266666" cy="295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696450" y="743585"/>
            <a:ext cx="2007235" cy="214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0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866103"/>
            <a:ext cx="342857" cy="30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866602"/>
            <a:ext cx="352380" cy="30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4209793"/>
            <a:ext cx="304761" cy="30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3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619075"/>
            <a:ext cx="342857" cy="29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380" y="2953422"/>
            <a:ext cx="266666" cy="304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3333" y="5631645"/>
            <a:ext cx="295238" cy="304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2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932809"/>
            <a:ext cx="304761" cy="314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2952801"/>
            <a:ext cx="276190" cy="295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4286757"/>
            <a:ext cx="304761" cy="314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909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338" y="2952291"/>
            <a:ext cx="342569" cy="29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2886" y="4285927"/>
            <a:ext cx="294990" cy="30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2024-08-10T14:57:20Z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