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4520" y="2366645"/>
            <a:ext cx="3362325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037839"/>
            <a:ext cx="333333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53506"/>
            <a:ext cx="419047" cy="37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2859634"/>
            <a:ext cx="361904" cy="40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784839"/>
            <a:ext cx="419047" cy="37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4700506"/>
            <a:ext cx="333333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5616173"/>
            <a:ext cx="419047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809537"/>
            <a:ext cx="333333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1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1801403"/>
            <a:ext cx="361904" cy="39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2018686"/>
            <a:ext cx="419047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>
            <a:fillRect/>
          </a:stretch>
        </p:blipFill>
        <p:spPr>
          <a:xfrm>
            <a:off x="1207135" y="805180"/>
            <a:ext cx="9777730" cy="593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7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7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2905340"/>
            <a:ext cx="361904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820133"/>
            <a:ext cx="419047" cy="38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4725396"/>
            <a:ext cx="361904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4285" y="5659247"/>
            <a:ext cx="333333" cy="37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