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72" r:id="rId17"/>
    <p:sldId id="335" r:id="rId18"/>
    <p:sldId id="373" r:id="rId19"/>
    <p:sldId id="37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2060" y="3019425"/>
            <a:ext cx="716788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4365" y="607060"/>
            <a:ext cx="2844000" cy="32175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889"/>
            <a:ext cx="101880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7853" y="899792"/>
            <a:ext cx="368349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5821" y="2643118"/>
            <a:ext cx="341398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7853" y="4368472"/>
            <a:ext cx="368349" cy="41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889"/>
            <a:ext cx="102709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8815" y="927584"/>
            <a:ext cx="434750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0700" y="4437501"/>
            <a:ext cx="443807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1"/>
          <a:stretch>
            <a:fillRect/>
          </a:stretch>
        </p:blipFill>
        <p:spPr>
          <a:xfrm>
            <a:off x="720090" y="828040"/>
            <a:ext cx="10800000" cy="458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840" y="908685"/>
            <a:ext cx="5327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0"/>
          <a:stretch>
            <a:fillRect/>
          </a:stretch>
        </p:blipFill>
        <p:spPr>
          <a:xfrm>
            <a:off x="720090" y="925236"/>
            <a:ext cx="10800080" cy="268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1844675"/>
            <a:ext cx="63182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3809120"/>
            <a:ext cx="457142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50"/>
          <a:stretch>
            <a:fillRect/>
          </a:stretch>
        </p:blipFill>
        <p:spPr>
          <a:xfrm>
            <a:off x="695960" y="836930"/>
            <a:ext cx="10800080" cy="453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7820" y="845185"/>
            <a:ext cx="7810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3"/>
          <a:stretch>
            <a:fillRect/>
          </a:stretch>
        </p:blipFill>
        <p:spPr>
          <a:xfrm>
            <a:off x="695960" y="996356"/>
            <a:ext cx="10800080" cy="167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3885" y="1866900"/>
            <a:ext cx="5835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0649"/>
            <a:ext cx="10800000" cy="164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85" y="827999"/>
            <a:ext cx="9999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913736"/>
            <a:ext cx="2123809" cy="5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333" y="1904480"/>
            <a:ext cx="1133333" cy="4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7370" y="3724275"/>
            <a:ext cx="34607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3333" y="4886238"/>
            <a:ext cx="1228571" cy="5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4900" y="5814695"/>
            <a:ext cx="32061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1190" y="1719580"/>
            <a:ext cx="961898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2910173"/>
            <a:ext cx="980952" cy="52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18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9878" y="2699769"/>
            <a:ext cx="383311" cy="42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8576" y="3579501"/>
            <a:ext cx="355264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2482" y="4449874"/>
            <a:ext cx="448755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9878" y="5310888"/>
            <a:ext cx="383311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42377"/>
            <a:ext cx="390476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1838341"/>
            <a:ext cx="361904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2734306"/>
            <a:ext cx="361904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497640"/>
            <a:ext cx="361904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80557"/>
            <a:ext cx="457142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1867301"/>
            <a:ext cx="361904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20" y="756244"/>
            <a:ext cx="100929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15" y="827999"/>
            <a:ext cx="103129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20" y="3692525"/>
            <a:ext cx="2687955" cy="30410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2024-08-10T13:46:22Z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