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1" r:id="rId4"/>
    <p:sldId id="350" r:id="rId5"/>
    <p:sldId id="349" r:id="rId6"/>
    <p:sldId id="347" r:id="rId7"/>
    <p:sldId id="346" r:id="rId8"/>
    <p:sldId id="341" r:id="rId9"/>
    <p:sldId id="339" r:id="rId10"/>
    <p:sldId id="338" r:id="rId11"/>
    <p:sldId id="337" r:id="rId12"/>
    <p:sldId id="335" r:id="rId13"/>
    <p:sldId id="334" r:id="rId14"/>
    <p:sldId id="333" r:id="rId15"/>
    <p:sldId id="332" r:id="rId16"/>
    <p:sldId id="331" r:id="rId17"/>
    <p:sldId id="330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2549236"/>
            <a:ext cx="10800000" cy="1759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5305" y="2505710"/>
            <a:ext cx="812800" cy="137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2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8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3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4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0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1009050"/>
            <a:ext cx="333333" cy="381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1895250"/>
            <a:ext cx="361904" cy="39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2810037"/>
            <a:ext cx="419047" cy="37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3715295"/>
            <a:ext cx="419047" cy="37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6666" y="4620553"/>
            <a:ext cx="333333" cy="37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3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066133"/>
            <a:ext cx="361904" cy="39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1971046"/>
            <a:ext cx="333333" cy="38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2875958"/>
            <a:ext cx="333333" cy="38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619" y="3771345"/>
            <a:ext cx="361904" cy="40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7619" y="4676257"/>
            <a:ext cx="361904" cy="39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275" y="827999"/>
            <a:ext cx="946945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6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05714" y="980519"/>
            <a:ext cx="2380952" cy="46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2380" y="980519"/>
            <a:ext cx="3266667" cy="46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58095" y="1876575"/>
            <a:ext cx="2628571" cy="46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20000" y="1876575"/>
            <a:ext cx="2314285" cy="46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77142" y="2772632"/>
            <a:ext cx="2876190" cy="47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20000" y="2772632"/>
            <a:ext cx="2257142" cy="47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48571" y="3668689"/>
            <a:ext cx="2628571" cy="486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72380" y="3678221"/>
            <a:ext cx="3190476" cy="47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6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571" y="4657249"/>
            <a:ext cx="1295238" cy="38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691130" y="962025"/>
            <a:ext cx="92392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15238" y="1056638"/>
            <a:ext cx="1742857" cy="38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91428" y="2866697"/>
            <a:ext cx="1590476" cy="38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39047" y="3762199"/>
            <a:ext cx="1609523" cy="47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34285" y="4657702"/>
            <a:ext cx="1971428" cy="39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9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20130" y="2974340"/>
            <a:ext cx="125539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00952" y="4125530"/>
            <a:ext cx="942857" cy="27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62857" y="4687826"/>
            <a:ext cx="1190476" cy="34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1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4040" y="1938655"/>
            <a:ext cx="147637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00952" y="2977641"/>
            <a:ext cx="1380952" cy="372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19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96190" y="942627"/>
            <a:ext cx="961904" cy="277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2857" y="1506218"/>
            <a:ext cx="1047619" cy="277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15238" y="2079362"/>
            <a:ext cx="590476" cy="277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775" y="756285"/>
            <a:ext cx="10203815" cy="4862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7065" y="3070860"/>
            <a:ext cx="1187450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74765" y="4142105"/>
            <a:ext cx="1061720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24960" y="4576445"/>
            <a:ext cx="99885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775" y="5637530"/>
            <a:ext cx="10203815" cy="1126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053205" y="5799455"/>
            <a:ext cx="476885" cy="23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69840" y="6304280"/>
            <a:ext cx="113347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7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62857" y="2610603"/>
            <a:ext cx="1390476" cy="285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1904" y="2620135"/>
            <a:ext cx="1000000" cy="276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3754520"/>
            <a:ext cx="676190" cy="276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86666" y="3830781"/>
            <a:ext cx="666666" cy="25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1904" y="4898437"/>
            <a:ext cx="800000" cy="266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05714" y="4898437"/>
            <a:ext cx="1257142" cy="266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5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10476" y="1524681"/>
            <a:ext cx="380952" cy="2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10355" y="1314450"/>
            <a:ext cx="67627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67619" y="2631738"/>
            <a:ext cx="1123809" cy="26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20000" y="2631738"/>
            <a:ext cx="885714" cy="26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4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1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3726742"/>
            <a:ext cx="371428" cy="371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72380" y="4699346"/>
            <a:ext cx="295238" cy="381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1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15238" y="980443"/>
            <a:ext cx="333333" cy="38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05714" y="1942752"/>
            <a:ext cx="419047" cy="38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58095" y="2905061"/>
            <a:ext cx="361905" cy="39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2024-08-11T06:12:28Z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