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2995295"/>
            <a:ext cx="71532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18680"/>
            <a:ext cx="361904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1962551"/>
            <a:ext cx="457142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155" y="5691464"/>
            <a:ext cx="10800000" cy="84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913880"/>
            <a:ext cx="361904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2774645"/>
            <a:ext cx="447619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2943769"/>
            <a:ext cx="361904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876973"/>
            <a:ext cx="390476" cy="4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2791710"/>
            <a:ext cx="390476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394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6652" y="6119835"/>
            <a:ext cx="336416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05" y="827999"/>
            <a:ext cx="9960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6805" y="3507250"/>
            <a:ext cx="421593" cy="3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952" y="6072304"/>
            <a:ext cx="298629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85" y="827999"/>
            <a:ext cx="9999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932954"/>
            <a:ext cx="314285" cy="41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384"/>
            <a:ext cx="10800000" cy="25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67619" y="3786348"/>
            <a:ext cx="390476" cy="43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438" y="827999"/>
            <a:ext cx="78851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61" y="756244"/>
            <a:ext cx="101470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65" y="827999"/>
            <a:ext cx="100929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9280" y="917043"/>
            <a:ext cx="1815664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2390" y="1780769"/>
            <a:ext cx="720925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5886" y="2635592"/>
            <a:ext cx="1450751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3235" y="3327400"/>
            <a:ext cx="23126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7081" y="4478803"/>
            <a:ext cx="1424050" cy="29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9955" y="6079490"/>
            <a:ext cx="55289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2819853"/>
            <a:ext cx="361904" cy="4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3753832"/>
            <a:ext cx="323809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4697342"/>
            <a:ext cx="466666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904338"/>
            <a:ext cx="390476" cy="4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714" y="2803272"/>
            <a:ext cx="399999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97" y="756244"/>
            <a:ext cx="98564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8894"/>
            <a:ext cx="10800000" cy="265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3791954"/>
            <a:ext cx="361904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4735464"/>
            <a:ext cx="390476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5669444"/>
            <a:ext cx="390476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61544"/>
            <a:ext cx="361904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1915437"/>
            <a:ext cx="361904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794607"/>
            <a:ext cx="361904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729423"/>
            <a:ext cx="390476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683317"/>
            <a:ext cx="457142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2024-08-10T13:50:56Z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