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72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593" y="2946797"/>
            <a:ext cx="9410815" cy="9644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96" y="827999"/>
            <a:ext cx="99130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306396"/>
            <a:ext cx="380952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3364953"/>
            <a:ext cx="438095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990244"/>
            <a:ext cx="342857" cy="4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24"/>
          <a:stretch>
            <a:fillRect/>
          </a:stretch>
        </p:blipFill>
        <p:spPr>
          <a:xfrm>
            <a:off x="720090" y="828040"/>
            <a:ext cx="10800080" cy="30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9"/>
          <a:stretch>
            <a:fillRect/>
          </a:stretch>
        </p:blipFill>
        <p:spPr>
          <a:xfrm>
            <a:off x="696000" y="990006"/>
            <a:ext cx="10800000" cy="423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993140"/>
            <a:ext cx="71183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4364990"/>
            <a:ext cx="71501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131" y="827999"/>
            <a:ext cx="95317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96" y="827999"/>
            <a:ext cx="99130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0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74" y="827999"/>
            <a:ext cx="97748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475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7390" y="943610"/>
            <a:ext cx="963231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970405"/>
            <a:ext cx="1097026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225165"/>
            <a:ext cx="109277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297680"/>
            <a:ext cx="108578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5476240"/>
            <a:ext cx="1085786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  <p:bldP spid="28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2190"/>
            <a:ext cx="108388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43430"/>
            <a:ext cx="1094549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215640"/>
            <a:ext cx="1082040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399915"/>
            <a:ext cx="1093533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04" y="5730904"/>
            <a:ext cx="1476190" cy="4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  <p:bldP spid="27" grpId="0" bldLvl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363281"/>
            <a:ext cx="352380" cy="4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09144"/>
            <a:ext cx="380952" cy="4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592845"/>
            <a:ext cx="380952" cy="4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47279"/>
            <a:ext cx="380952" cy="4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3650048"/>
            <a:ext cx="342857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88" y="762635"/>
            <a:ext cx="9725025" cy="593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43" y="737235"/>
            <a:ext cx="10165715" cy="291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817880"/>
            <a:ext cx="57277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933190"/>
            <a:ext cx="10165715" cy="283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805" y="3933190"/>
            <a:ext cx="6775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15" y="827999"/>
            <a:ext cx="99528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670" y="907058"/>
            <a:ext cx="315962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6233" y="4051885"/>
            <a:ext cx="412506" cy="37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038101"/>
            <a:ext cx="447619" cy="41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