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69" r:id="rId14"/>
    <p:sldId id="368" r:id="rId15"/>
    <p:sldId id="367" r:id="rId16"/>
    <p:sldId id="366" r:id="rId17"/>
    <p:sldId id="364" r:id="rId18"/>
    <p:sldId id="363" r:id="rId19"/>
    <p:sldId id="362" r:id="rId20"/>
    <p:sldId id="361" r:id="rId21"/>
    <p:sldId id="360" r:id="rId22"/>
    <p:sldId id="359" r:id="rId23"/>
    <p:sldId id="358" r:id="rId24"/>
    <p:sldId id="357" r:id="rId25"/>
    <p:sldId id="356" r:id="rId26"/>
    <p:sldId id="355" r:id="rId27"/>
    <p:sldId id="354" r:id="rId28"/>
    <p:sldId id="353" r:id="rId29"/>
    <p:sldId id="352" r:id="rId30"/>
    <p:sldId id="351" r:id="rId31"/>
    <p:sldId id="350" r:id="rId32"/>
    <p:sldId id="349" r:id="rId33"/>
    <p:sldId id="347" r:id="rId34"/>
    <p:sldId id="346" r:id="rId35"/>
    <p:sldId id="345" r:id="rId36"/>
    <p:sldId id="344" r:id="rId37"/>
    <p:sldId id="343" r:id="rId38"/>
    <p:sldId id="341" r:id="rId39"/>
    <p:sldId id="340" r:id="rId40"/>
    <p:sldId id="339" r:id="rId41"/>
    <p:sldId id="338" r:id="rId42"/>
    <p:sldId id="335" r:id="rId43"/>
    <p:sldId id="334" r:id="rId44"/>
    <p:sldId id="333" r:id="rId45"/>
    <p:sldId id="332" r:id="rId46"/>
    <p:sldId id="331" r:id="rId47"/>
    <p:sldId id="329" r:id="rId48"/>
    <p:sldId id="328" r:id="rId49"/>
    <p:sldId id="327" r:id="rId50"/>
    <p:sldId id="326" r:id="rId51"/>
    <p:sldId id="325" r:id="rId52"/>
    <p:sldId id="436" r:id="rId53"/>
    <p:sldId id="437" r:id="rId54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 b="1863"/>
          <a:stretch>
            <a:fillRect/>
          </a:stretch>
        </p:blipFill>
        <p:spPr>
          <a:xfrm>
            <a:off x="3227978" y="3028612"/>
            <a:ext cx="5736045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581049"/>
            <a:ext cx="295238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535168"/>
            <a:ext cx="342857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92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562279"/>
            <a:ext cx="276190" cy="2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139"/>
            <a:ext cx="10800000" cy="314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4240327"/>
            <a:ext cx="333333" cy="30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1857351"/>
            <a:ext cx="1761904" cy="38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6005" y="2672080"/>
            <a:ext cx="117157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85" y="3515753"/>
            <a:ext cx="2590476" cy="3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5238" y="4344954"/>
            <a:ext cx="1257142" cy="3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3809" y="5174155"/>
            <a:ext cx="1123809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9047" y="5984294"/>
            <a:ext cx="761904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1581066"/>
            <a:ext cx="247619" cy="2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095" y="1581066"/>
            <a:ext cx="276190" cy="2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9523" y="2248342"/>
            <a:ext cx="342858" cy="2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7142" y="4259700"/>
            <a:ext cx="257142" cy="2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5238" y="5594251"/>
            <a:ext cx="304761" cy="2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428" y="4994506"/>
            <a:ext cx="257142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63829"/>
            <a:ext cx="10800000" cy="65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0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952097"/>
            <a:ext cx="276190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2380" y="2336272"/>
            <a:ext cx="352380" cy="29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380" y="3023587"/>
            <a:ext cx="314285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5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932827"/>
            <a:ext cx="304761" cy="2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3686964"/>
            <a:ext cx="247619" cy="2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1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5106232"/>
            <a:ext cx="342857" cy="30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5801803"/>
            <a:ext cx="276190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0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114340"/>
            <a:ext cx="295238" cy="31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4382111"/>
            <a:ext cx="342857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94693"/>
            <a:ext cx="304761" cy="3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590227"/>
            <a:ext cx="304761" cy="3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2285760"/>
            <a:ext cx="276190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971766"/>
            <a:ext cx="276190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3667299"/>
            <a:ext cx="276190" cy="29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5714" y="4343777"/>
            <a:ext cx="304761" cy="3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7142" y="5048838"/>
            <a:ext cx="352380" cy="29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7142" y="5734843"/>
            <a:ext cx="352380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68"/>
          <a:stretch>
            <a:fillRect/>
          </a:stretch>
        </p:blipFill>
        <p:spPr>
          <a:xfrm>
            <a:off x="720090" y="5635625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68"/>
          <a:stretch>
            <a:fillRect/>
          </a:stretch>
        </p:blipFill>
        <p:spPr>
          <a:xfrm>
            <a:off x="720090" y="5707380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3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8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94756"/>
            <a:ext cx="304761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821185"/>
            <a:ext cx="304761" cy="3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118187"/>
            <a:ext cx="276190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7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52142"/>
            <a:ext cx="304761" cy="31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08" y="554990"/>
            <a:ext cx="10293985" cy="606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6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42430"/>
            <a:ext cx="304761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897306"/>
            <a:ext cx="276190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2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80654"/>
            <a:ext cx="352380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232323"/>
            <a:ext cx="304761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04313"/>
            <a:ext cx="276190" cy="29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499004"/>
            <a:ext cx="304761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05" y="756244"/>
            <a:ext cx="10800000" cy="114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7834"/>
            <a:ext cx="10800000" cy="440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5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04259"/>
            <a:ext cx="304761" cy="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867973"/>
            <a:ext cx="276190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164405"/>
            <a:ext cx="276190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4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04396"/>
            <a:ext cx="352380" cy="29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8571" y="3563042"/>
            <a:ext cx="238095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9047" y="3553512"/>
            <a:ext cx="304761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8095" y="5516644"/>
            <a:ext cx="304761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7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190" y="904394"/>
            <a:ext cx="247619" cy="29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344"/>
            <a:ext cx="10800000" cy="187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3333" y="2277201"/>
            <a:ext cx="276190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7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13" y="756244"/>
            <a:ext cx="107569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80636"/>
            <a:ext cx="352380" cy="29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232039"/>
            <a:ext cx="333333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7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05" y="744179"/>
            <a:ext cx="105142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9151" y="846311"/>
            <a:ext cx="704658" cy="29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6231" y="1635520"/>
            <a:ext cx="1094075" cy="25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3477" y="3882444"/>
            <a:ext cx="1650385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7988" y="4643799"/>
            <a:ext cx="2002714" cy="29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2749" y="6166508"/>
            <a:ext cx="7973770" cy="3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1704204"/>
            <a:ext cx="1038095" cy="30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095" y="1704204"/>
            <a:ext cx="1457142" cy="30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3351851"/>
            <a:ext cx="514285" cy="2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0952" y="3304231"/>
            <a:ext cx="428571" cy="27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8095" y="4828066"/>
            <a:ext cx="1619047" cy="30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9047" y="4828066"/>
            <a:ext cx="761904" cy="30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9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1828714"/>
            <a:ext cx="1495238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190" y="1742938"/>
            <a:ext cx="600000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1904" y="3315491"/>
            <a:ext cx="1076190" cy="37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1" y="3305961"/>
            <a:ext cx="1076190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5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74524"/>
            <a:ext cx="10800000" cy="143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5721115"/>
            <a:ext cx="990476" cy="30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2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961496"/>
            <a:ext cx="838095" cy="34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1752945"/>
            <a:ext cx="1590476" cy="3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857" y="2649286"/>
            <a:ext cx="247619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1904" y="3383522"/>
            <a:ext cx="800000" cy="3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6666" y="4203578"/>
            <a:ext cx="1523809" cy="3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58095" y="5023634"/>
            <a:ext cx="1333334" cy="37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3809" y="5853225"/>
            <a:ext cx="2152380" cy="3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9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44415" y="1725295"/>
            <a:ext cx="168529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0476" y="2546197"/>
            <a:ext cx="1419047" cy="37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4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3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767"/>
          <a:stretch>
            <a:fillRect/>
          </a:stretch>
        </p:blipFill>
        <p:spPr>
          <a:xfrm>
            <a:off x="720090" y="5276850"/>
            <a:ext cx="10800080" cy="95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562719"/>
            <a:ext cx="266666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163854"/>
            <a:ext cx="295238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3385207"/>
            <a:ext cx="342857" cy="29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4597019"/>
            <a:ext cx="342857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390" y="1430655"/>
            <a:ext cx="982599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68830"/>
            <a:ext cx="1092073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715895"/>
            <a:ext cx="1080452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350260"/>
            <a:ext cx="905256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96390" y="3973830"/>
            <a:ext cx="995299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629785"/>
            <a:ext cx="1083754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5288915"/>
            <a:ext cx="1034034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5" grpId="0" bldLvl="0" animBg="1"/>
      <p:bldP spid="17" grpId="0" bldLvl="0" animBg="1"/>
      <p:bldP spid="22" grpId="0" bldLvl="0" animBg="1"/>
      <p:bldP spid="2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250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862330"/>
            <a:ext cx="99942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640205"/>
            <a:ext cx="1083818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248535"/>
            <a:ext cx="1087120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935221"/>
            <a:ext cx="7809523" cy="37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23476"/>
            <a:ext cx="304761" cy="30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1582274"/>
            <a:ext cx="276190" cy="29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205" y="1484630"/>
            <a:ext cx="1628140" cy="204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599822"/>
            <a:ext cx="342857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3553203"/>
            <a:ext cx="266666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4858633"/>
            <a:ext cx="295238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72395" y="764540"/>
            <a:ext cx="132461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894713"/>
            <a:ext cx="352380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200408"/>
            <a:ext cx="276190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144656"/>
            <a:ext cx="304761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886403"/>
            <a:ext cx="266666" cy="30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4191966"/>
            <a:ext cx="342857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2024-08-10T16:23:30Z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