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1" r:id="rId4"/>
    <p:sldId id="380" r:id="rId5"/>
    <p:sldId id="379" r:id="rId6"/>
    <p:sldId id="378" r:id="rId7"/>
    <p:sldId id="376" r:id="rId8"/>
    <p:sldId id="375" r:id="rId9"/>
    <p:sldId id="374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4" r:id="rId18"/>
    <p:sldId id="363" r:id="rId19"/>
    <p:sldId id="362" r:id="rId20"/>
    <p:sldId id="361" r:id="rId21"/>
    <p:sldId id="360" r:id="rId22"/>
    <p:sldId id="358" r:id="rId23"/>
    <p:sldId id="356" r:id="rId24"/>
    <p:sldId id="355" r:id="rId25"/>
    <p:sldId id="354" r:id="rId26"/>
    <p:sldId id="353" r:id="rId27"/>
    <p:sldId id="352" r:id="rId28"/>
    <p:sldId id="351" r:id="rId29"/>
    <p:sldId id="350" r:id="rId30"/>
    <p:sldId id="349" r:id="rId31"/>
    <p:sldId id="348" r:id="rId32"/>
    <p:sldId id="346" r:id="rId33"/>
    <p:sldId id="345" r:id="rId34"/>
    <p:sldId id="344" r:id="rId35"/>
    <p:sldId id="343" r:id="rId36"/>
    <p:sldId id="341" r:id="rId37"/>
    <p:sldId id="340" r:id="rId38"/>
    <p:sldId id="339" r:id="rId39"/>
    <p:sldId id="338" r:id="rId40"/>
    <p:sldId id="336" r:id="rId41"/>
    <p:sldId id="335" r:id="rId42"/>
    <p:sldId id="334" r:id="rId43"/>
    <p:sldId id="333" r:id="rId44"/>
    <p:sldId id="332" r:id="rId45"/>
    <p:sldId id="331" r:id="rId46"/>
    <p:sldId id="329" r:id="rId47"/>
    <p:sldId id="328" r:id="rId48"/>
    <p:sldId id="327" r:id="rId49"/>
    <p:sldId id="326" r:id="rId50"/>
    <p:sldId id="325" r:id="rId51"/>
    <p:sldId id="438" r:id="rId52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4" r="47553"/>
          <a:stretch>
            <a:fillRect/>
          </a:stretch>
        </p:blipFill>
        <p:spPr>
          <a:xfrm>
            <a:off x="3263855" y="3009921"/>
            <a:ext cx="5664290" cy="838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601184"/>
            <a:ext cx="276190" cy="30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937554"/>
            <a:ext cx="295238" cy="31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8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1857971"/>
            <a:ext cx="1942857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4761" y="2649523"/>
            <a:ext cx="1542857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5238" y="3364781"/>
            <a:ext cx="1219047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9523" y="4118187"/>
            <a:ext cx="1828571" cy="38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96190" y="4957423"/>
            <a:ext cx="1933333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4761" y="5777586"/>
            <a:ext cx="1085714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5238" y="866094"/>
            <a:ext cx="304761" cy="31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7142" y="2237546"/>
            <a:ext cx="247619" cy="29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9047" y="2913748"/>
            <a:ext cx="276190" cy="29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2857" y="4275676"/>
            <a:ext cx="257142" cy="29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8095" y="4951878"/>
            <a:ext cx="342857" cy="30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9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0000" y="5722103"/>
            <a:ext cx="304761" cy="31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5731643"/>
            <a:ext cx="247619" cy="29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1581293"/>
            <a:ext cx="342857" cy="3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0476" y="2267840"/>
            <a:ext cx="304761" cy="29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0476" y="2944852"/>
            <a:ext cx="238095" cy="29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444"/>
            <a:ext cx="10800000" cy="118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510476" y="3693449"/>
            <a:ext cx="276190" cy="30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3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5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5029381"/>
            <a:ext cx="304761" cy="30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5724848"/>
            <a:ext cx="276190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5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13866"/>
            <a:ext cx="276190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591267"/>
            <a:ext cx="304761" cy="30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278208"/>
            <a:ext cx="304761" cy="30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974690"/>
            <a:ext cx="276190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3671173"/>
            <a:ext cx="276190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7142" y="4358114"/>
            <a:ext cx="352380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5714" y="5045055"/>
            <a:ext cx="304761" cy="30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4761" y="5731997"/>
            <a:ext cx="276190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7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9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200962"/>
            <a:ext cx="295238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4479700"/>
            <a:ext cx="295238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05" y="827999"/>
            <a:ext cx="10800000" cy="191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139"/>
            <a:ext cx="10800000" cy="3338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828040"/>
            <a:ext cx="10252075" cy="302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3789045"/>
            <a:ext cx="10252075" cy="293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3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98"/>
          <a:stretch>
            <a:fillRect/>
          </a:stretch>
        </p:blipFill>
        <p:spPr>
          <a:xfrm>
            <a:off x="720090" y="4631055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40" y="827999"/>
            <a:ext cx="104927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2929" y="929809"/>
            <a:ext cx="323849" cy="29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940" y="2281115"/>
            <a:ext cx="268332" cy="29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1435" y="3632421"/>
            <a:ext cx="296091" cy="3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1435" y="4992983"/>
            <a:ext cx="296091" cy="3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8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6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51947"/>
            <a:ext cx="276190" cy="29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13803"/>
            <a:ext cx="352380" cy="29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028242"/>
            <a:ext cx="276190" cy="29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326279"/>
            <a:ext cx="352380" cy="29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3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23844"/>
            <a:ext cx="304761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099"/>
            <a:ext cx="10800000" cy="3832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3693269"/>
            <a:ext cx="342857" cy="29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5774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4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7682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1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94816"/>
            <a:ext cx="304761" cy="31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444"/>
            <a:ext cx="10800000" cy="247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285" y="3731466"/>
            <a:ext cx="276190" cy="29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75696"/>
            <a:ext cx="304761" cy="30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869453"/>
            <a:ext cx="342857" cy="29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8571" y="4247679"/>
            <a:ext cx="304761" cy="29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952" y="5562208"/>
            <a:ext cx="304761" cy="31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932789"/>
            <a:ext cx="342857" cy="2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809" y="2256959"/>
            <a:ext cx="257142" cy="30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15238" y="5572146"/>
            <a:ext cx="238095" cy="2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9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8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99676"/>
            <a:ext cx="352380" cy="29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288703"/>
            <a:ext cx="333333" cy="30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3915293"/>
            <a:ext cx="447619" cy="29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761" y="4668059"/>
            <a:ext cx="1476190" cy="29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047" y="5420826"/>
            <a:ext cx="847619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6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942624"/>
            <a:ext cx="1819047" cy="30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890" y="2261235"/>
            <a:ext cx="986472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142" y="3216039"/>
            <a:ext cx="600000" cy="36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0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9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1772639"/>
            <a:ext cx="1057142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142" y="1696304"/>
            <a:ext cx="980952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3333" y="3213454"/>
            <a:ext cx="2095238" cy="37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1428" y="3299331"/>
            <a:ext cx="1095238" cy="2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67619" y="4730604"/>
            <a:ext cx="1047619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39047" y="4721062"/>
            <a:ext cx="1380952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3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1623515"/>
            <a:ext cx="127619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0000" y="1623515"/>
            <a:ext cx="971428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099"/>
            <a:ext cx="10800000" cy="139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58095" y="3091956"/>
            <a:ext cx="1076190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3333" y="3091956"/>
            <a:ext cx="1552379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55" y="765134"/>
            <a:ext cx="102822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5922" y="3631112"/>
            <a:ext cx="462429" cy="20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1500" y="4100830"/>
            <a:ext cx="49593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9174" y="4284120"/>
            <a:ext cx="997395" cy="2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3522" y="6206865"/>
            <a:ext cx="698176" cy="29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952001"/>
            <a:ext cx="1304760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9280" y="1567815"/>
            <a:ext cx="157416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4285" y="2344648"/>
            <a:ext cx="761903" cy="31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3333" y="3746833"/>
            <a:ext cx="1028571" cy="3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2410" y="4366895"/>
            <a:ext cx="55689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39047" y="5139479"/>
            <a:ext cx="1609523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8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756285"/>
            <a:ext cx="10007600" cy="41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1436370"/>
            <a:ext cx="31750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230" y="2045335"/>
            <a:ext cx="27368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60" y="3246755"/>
            <a:ext cx="31750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230" y="3855720"/>
            <a:ext cx="27368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5017135"/>
            <a:ext cx="10007600" cy="164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59560" y="5096510"/>
            <a:ext cx="25590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560" y="5715635"/>
            <a:ext cx="25590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7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76460" y="952500"/>
            <a:ext cx="18821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560830"/>
            <a:ext cx="1083881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258695"/>
            <a:ext cx="1094486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021965"/>
            <a:ext cx="1084199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3600450"/>
            <a:ext cx="1084199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04" y="4395669"/>
            <a:ext cx="5952380" cy="37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615440" y="5029200"/>
            <a:ext cx="993902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1990" y="5702935"/>
            <a:ext cx="208597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23" grpId="0" bldLvl="0" animBg="1"/>
      <p:bldP spid="29" grpId="0" bldLvl="0" animBg="1"/>
      <p:bldP spid="36" grpId="0" bldLvl="0" animBg="1"/>
      <p:bldP spid="37" grpId="0" bldLvl="0" animBg="1"/>
      <p:bldP spid="4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5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609198"/>
            <a:ext cx="266666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942954"/>
            <a:ext cx="342857" cy="30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286237"/>
            <a:ext cx="342857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32892"/>
            <a:ext cx="276190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267901"/>
            <a:ext cx="352380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3602909"/>
            <a:ext cx="276190" cy="30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165" y="756285"/>
            <a:ext cx="9805670" cy="349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7035" y="2677795"/>
            <a:ext cx="26797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1193165" y="4438015"/>
            <a:ext cx="8018780" cy="226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12570" y="4437380"/>
            <a:ext cx="43243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2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609510"/>
            <a:ext cx="295238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953328"/>
            <a:ext cx="342857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2024-08-10T14:38:37Z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