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3090545"/>
            <a:ext cx="53149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75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64910" y="769620"/>
            <a:ext cx="406844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0159" y="1840043"/>
            <a:ext cx="1038624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1325" y="2634615"/>
            <a:ext cx="39471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1450" y="4239260"/>
            <a:ext cx="30079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31670" y="5996305"/>
            <a:ext cx="78663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05" y="756244"/>
            <a:ext cx="9787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12"/>
          <a:stretch>
            <a:fillRect/>
          </a:stretch>
        </p:blipFill>
        <p:spPr>
          <a:xfrm>
            <a:off x="1202055" y="6568440"/>
            <a:ext cx="9788525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303" y="787400"/>
            <a:ext cx="8621395" cy="59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15520"/>
            <a:ext cx="419048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932862"/>
            <a:ext cx="333333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734611"/>
            <a:ext cx="361904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793169"/>
            <a:ext cx="323809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791587"/>
            <a:ext cx="333333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2024-08-10T17:19:27Z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