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9" r:id="rId4"/>
    <p:sldId id="378" r:id="rId5"/>
    <p:sldId id="377" r:id="rId6"/>
    <p:sldId id="376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  <p:sldId id="363" r:id="rId19"/>
    <p:sldId id="362" r:id="rId20"/>
    <p:sldId id="361" r:id="rId21"/>
    <p:sldId id="360" r:id="rId22"/>
    <p:sldId id="358" r:id="rId23"/>
    <p:sldId id="357" r:id="rId24"/>
    <p:sldId id="356" r:id="rId25"/>
    <p:sldId id="354" r:id="rId26"/>
    <p:sldId id="353" r:id="rId27"/>
    <p:sldId id="352" r:id="rId28"/>
    <p:sldId id="351" r:id="rId29"/>
    <p:sldId id="350" r:id="rId30"/>
    <p:sldId id="349" r:id="rId31"/>
    <p:sldId id="348" r:id="rId32"/>
    <p:sldId id="347" r:id="rId33"/>
    <p:sldId id="346" r:id="rId34"/>
    <p:sldId id="345" r:id="rId35"/>
    <p:sldId id="344" r:id="rId36"/>
    <p:sldId id="343" r:id="rId37"/>
    <p:sldId id="342" r:id="rId38"/>
    <p:sldId id="341" r:id="rId39"/>
    <p:sldId id="340" r:id="rId40"/>
    <p:sldId id="339" r:id="rId41"/>
    <p:sldId id="338" r:id="rId42"/>
    <p:sldId id="336" r:id="rId43"/>
    <p:sldId id="335" r:id="rId44"/>
    <p:sldId id="334" r:id="rId45"/>
    <p:sldId id="333" r:id="rId46"/>
    <p:sldId id="332" r:id="rId47"/>
    <p:sldId id="330" r:id="rId48"/>
    <p:sldId id="329" r:id="rId49"/>
    <p:sldId id="328" r:id="rId50"/>
    <p:sldId id="327" r:id="rId51"/>
    <p:sldId id="434" r:id="rId52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-5352"/>
          <a:stretch>
            <a:fillRect/>
          </a:stretch>
        </p:blipFill>
        <p:spPr>
          <a:xfrm>
            <a:off x="3588023" y="3028612"/>
            <a:ext cx="5015955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77127"/>
            <a:ext cx="276190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804717"/>
            <a:ext cx="295238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95445"/>
            <a:ext cx="276190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163431"/>
            <a:ext cx="295238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1047213"/>
            <a:ext cx="942857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09" y="2000317"/>
            <a:ext cx="895237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04" y="3525284"/>
            <a:ext cx="1238095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33" y="4354485"/>
            <a:ext cx="619047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523" y="5259935"/>
            <a:ext cx="704761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904" y="6003356"/>
            <a:ext cx="1133334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38"/>
          <a:stretch>
            <a:fillRect/>
          </a:stretch>
        </p:blipFill>
        <p:spPr>
          <a:xfrm>
            <a:off x="720090" y="776646"/>
            <a:ext cx="10800080" cy="8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13849"/>
            <a:ext cx="295238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2401933"/>
            <a:ext cx="352380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3145975"/>
            <a:ext cx="276190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142" y="4624519"/>
            <a:ext cx="238095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5359022"/>
            <a:ext cx="304761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4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932982"/>
            <a:ext cx="314285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393204"/>
            <a:ext cx="342857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3118543"/>
            <a:ext cx="323809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476" y="3128087"/>
            <a:ext cx="238095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3862971"/>
            <a:ext cx="276190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0000" y="4597854"/>
            <a:ext cx="257141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20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7880" y="2320984"/>
            <a:ext cx="264494" cy="29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7880" y="4636056"/>
            <a:ext cx="264494" cy="29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81465"/>
            <a:ext cx="342857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597121"/>
            <a:ext cx="304761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5341404"/>
            <a:ext cx="342857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22604"/>
            <a:ext cx="10800000" cy="513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05714" y="6038779"/>
            <a:ext cx="304761" cy="3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23374"/>
            <a:ext cx="352380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667306"/>
            <a:ext cx="276190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411238"/>
            <a:ext cx="276190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145632"/>
            <a:ext cx="352380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880026"/>
            <a:ext cx="304761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666" y="4623958"/>
            <a:ext cx="333333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60" y="469265"/>
            <a:ext cx="9453245" cy="17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60" y="2353310"/>
            <a:ext cx="9453245" cy="423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35"/>
          <a:stretch>
            <a:fillRect/>
          </a:stretch>
        </p:blipFill>
        <p:spPr>
          <a:xfrm>
            <a:off x="1369695" y="6561455"/>
            <a:ext cx="9453245" cy="7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390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241"/>
          <a:stretch>
            <a:fillRect/>
          </a:stretch>
        </p:blipFill>
        <p:spPr>
          <a:xfrm>
            <a:off x="720090" y="4774565"/>
            <a:ext cx="10800080" cy="9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42493"/>
            <a:ext cx="304761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02298"/>
            <a:ext cx="352380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871644"/>
            <a:ext cx="304761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5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51814"/>
            <a:ext cx="352380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5315260"/>
            <a:ext cx="266666" cy="2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61397"/>
            <a:ext cx="352380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286350"/>
            <a:ext cx="304761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32778"/>
            <a:ext cx="304761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857065"/>
            <a:ext cx="304761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23252"/>
            <a:ext cx="304761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79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953724"/>
            <a:ext cx="3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13744"/>
            <a:ext cx="276190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914823"/>
            <a:ext cx="304761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23500"/>
            <a:ext cx="276190" cy="2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7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3953094"/>
            <a:ext cx="342857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380" y="4696257"/>
            <a:ext cx="295238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676844"/>
            <a:ext cx="257142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2430313"/>
            <a:ext cx="247619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3937251"/>
            <a:ext cx="266666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18851"/>
            <a:ext cx="352380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347256"/>
            <a:ext cx="276190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7980" y="4473575"/>
            <a:ext cx="6096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5336914"/>
            <a:ext cx="1609523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932797"/>
            <a:ext cx="2752380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333" y="1675910"/>
            <a:ext cx="847619" cy="2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3133556"/>
            <a:ext cx="9523809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6211837"/>
            <a:ext cx="1095238" cy="2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809" y="6211837"/>
            <a:ext cx="1028571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696473"/>
            <a:ext cx="895238" cy="27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1667842"/>
            <a:ext cx="2485714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089851"/>
            <a:ext cx="904761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3089851"/>
            <a:ext cx="1047619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8095" y="4483228"/>
            <a:ext cx="1400000" cy="37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10680" y="4385310"/>
            <a:ext cx="140970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5054"/>
            <a:ext cx="10800000" cy="129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120000" y="6045082"/>
            <a:ext cx="971428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4761" y="6045082"/>
            <a:ext cx="438095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4010438"/>
            <a:ext cx="790476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5582601"/>
            <a:ext cx="1428571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9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3250" y="883920"/>
            <a:ext cx="6076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1695806"/>
            <a:ext cx="1628571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3297913"/>
            <a:ext cx="628571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6666" y="4833265"/>
            <a:ext cx="247619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380" y="5510345"/>
            <a:ext cx="580952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845" y="896620"/>
            <a:ext cx="126682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2439365"/>
            <a:ext cx="657142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523" y="3202142"/>
            <a:ext cx="866666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28" y="684530"/>
            <a:ext cx="10202545" cy="338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28" y="5492115"/>
            <a:ext cx="10202545" cy="12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5" r="40221" b="11327"/>
          <a:stretch>
            <a:fillRect/>
          </a:stretch>
        </p:blipFill>
        <p:spPr>
          <a:xfrm>
            <a:off x="3362008" y="4149090"/>
            <a:ext cx="5467985" cy="128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667453"/>
            <a:ext cx="295238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060183"/>
            <a:ext cx="342857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3737470"/>
            <a:ext cx="295238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89789"/>
            <a:ext cx="10800000" cy="131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24761" y="5133284"/>
            <a:ext cx="276190" cy="29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0" y="764540"/>
            <a:ext cx="1916430" cy="207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745490"/>
            <a:ext cx="98952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491615"/>
            <a:ext cx="109035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219960"/>
            <a:ext cx="1090358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952115"/>
            <a:ext cx="108381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3652520"/>
            <a:ext cx="1086675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90" y="4336415"/>
            <a:ext cx="1086675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1990" y="5041265"/>
            <a:ext cx="109035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81990" y="5762625"/>
            <a:ext cx="66306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bldLvl="0" animBg="1"/>
      <p:bldP spid="22" grpId="0" bldLvl="0" animBg="1"/>
      <p:bldP spid="33" grpId="0" bldLvl="0" animBg="1"/>
      <p:bldP spid="42" grpId="0" bldLvl="0" animBg="1"/>
      <p:bldP spid="45" grpId="0" bldLvl="0" animBg="1"/>
      <p:bldP spid="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3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71076"/>
            <a:ext cx="276190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98155"/>
            <a:ext cx="342857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38847"/>
            <a:ext cx="342857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069757"/>
            <a:ext cx="266666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481588"/>
            <a:ext cx="342857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894670"/>
            <a:ext cx="276190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304290"/>
            <a:ext cx="304761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742484"/>
            <a:ext cx="352380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078305"/>
            <a:ext cx="295238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499049"/>
            <a:ext cx="342857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2024-08-10T15:39:27Z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