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6" r:id="rId4"/>
    <p:sldId id="335" r:id="rId5"/>
    <p:sldId id="334" r:id="rId6"/>
    <p:sldId id="333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33370" y="2973705"/>
            <a:ext cx="6524625" cy="9099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060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43809" y="1990208"/>
            <a:ext cx="457142" cy="409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15238" y="5086256"/>
            <a:ext cx="361904" cy="419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3258" y="777875"/>
            <a:ext cx="8325485" cy="5918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34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853565" y="4439920"/>
            <a:ext cx="8776970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43940" y="5454650"/>
            <a:ext cx="7748270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64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079115" y="4255135"/>
            <a:ext cx="612140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51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39047" y="971074"/>
            <a:ext cx="1047619" cy="438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77142" y="2640286"/>
            <a:ext cx="2895238" cy="429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29523" y="4414420"/>
            <a:ext cx="828571" cy="314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81904" y="5244257"/>
            <a:ext cx="638095" cy="314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48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20000" y="1877492"/>
            <a:ext cx="980952" cy="429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10476" y="3518517"/>
            <a:ext cx="1561904" cy="438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5"/>
          <a:stretch>
            <a:fillRect/>
          </a:stretch>
        </p:blipFill>
        <p:spPr>
          <a:xfrm>
            <a:off x="1205865" y="766445"/>
            <a:ext cx="9780905" cy="5929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26280" y="2357120"/>
            <a:ext cx="1767840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56090" y="3107690"/>
            <a:ext cx="1009015" cy="47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68720" y="4608830"/>
            <a:ext cx="1319530" cy="38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79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9443809" y="3938266"/>
            <a:ext cx="390476" cy="429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74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62857" y="2706951"/>
            <a:ext cx="361905" cy="419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60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15238" y="3029246"/>
            <a:ext cx="314285" cy="41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30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39047" y="923279"/>
            <a:ext cx="400000" cy="419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24761" y="2990855"/>
            <a:ext cx="333333" cy="419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2024-08-10T14:15:50Z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