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0" y="2952750"/>
            <a:ext cx="65913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" r="8220"/>
          <a:stretch>
            <a:fillRect/>
          </a:stretch>
        </p:blipFill>
        <p:spPr>
          <a:xfrm>
            <a:off x="1271905" y="836930"/>
            <a:ext cx="9648735" cy="284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1623" y="2002239"/>
            <a:ext cx="390476" cy="43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" r="7550"/>
          <a:stretch>
            <a:fillRect/>
          </a:stretch>
        </p:blipFill>
        <p:spPr>
          <a:xfrm>
            <a:off x="1198880" y="828040"/>
            <a:ext cx="9793515" cy="4914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0035" y="2037555"/>
            <a:ext cx="361904" cy="41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" r="8220"/>
          <a:stretch>
            <a:fillRect/>
          </a:stretch>
        </p:blipFill>
        <p:spPr>
          <a:xfrm>
            <a:off x="1270635" y="828040"/>
            <a:ext cx="9648735" cy="3909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02258" y="2020001"/>
            <a:ext cx="457142" cy="41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" r="8220"/>
          <a:stretch>
            <a:fillRect/>
          </a:stretch>
        </p:blipFill>
        <p:spPr>
          <a:xfrm>
            <a:off x="1254125" y="828040"/>
            <a:ext cx="9721125" cy="496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96233" y="2047721"/>
            <a:ext cx="390476" cy="4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9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6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9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2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068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0914" y="913042"/>
            <a:ext cx="387107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0914" y="1943013"/>
            <a:ext cx="387107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9797" y="2982433"/>
            <a:ext cx="358782" cy="41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2589" y="5051825"/>
            <a:ext cx="453198" cy="40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0914" y="6072346"/>
            <a:ext cx="387107" cy="42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0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932807"/>
            <a:ext cx="390476" cy="4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1971359"/>
            <a:ext cx="390476" cy="4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714" y="3009911"/>
            <a:ext cx="361904" cy="4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5714" y="4048464"/>
            <a:ext cx="361904" cy="4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571" y="5077488"/>
            <a:ext cx="457142" cy="4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453" y="781050"/>
            <a:ext cx="8507095" cy="591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688070" y="3644900"/>
            <a:ext cx="48450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2024-08-10T14:17:46Z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