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393631"/>
            <a:ext cx="10800000" cy="20707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6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932918"/>
            <a:ext cx="333333" cy="37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1972573"/>
            <a:ext cx="333333" cy="37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2993153"/>
            <a:ext cx="361904" cy="39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4032808"/>
            <a:ext cx="361904" cy="39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5072463"/>
            <a:ext cx="419047" cy="38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46279"/>
            <a:ext cx="10800000" cy="17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4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63" y="756244"/>
            <a:ext cx="105160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395" y="827999"/>
            <a:ext cx="105160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7281" y="5117581"/>
            <a:ext cx="408031" cy="37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3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961644"/>
            <a:ext cx="361904" cy="39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25" y="756244"/>
            <a:ext cx="104747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2733" y="1948325"/>
            <a:ext cx="406426" cy="3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48918" y="5053283"/>
            <a:ext cx="323294" cy="36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836889"/>
            <a:ext cx="967748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68566" y="2451229"/>
            <a:ext cx="921665" cy="23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5263" y="2955177"/>
            <a:ext cx="1143547" cy="29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11452" y="4082653"/>
            <a:ext cx="887529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32457" y="4646391"/>
            <a:ext cx="1177683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02918" y="5808033"/>
            <a:ext cx="1484905" cy="213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460" y="827999"/>
            <a:ext cx="1024929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79773" y="3323481"/>
            <a:ext cx="560367" cy="262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4751" y="3920227"/>
            <a:ext cx="750169" cy="31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7356" y="4516972"/>
            <a:ext cx="985161" cy="262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7806" y="5149884"/>
            <a:ext cx="1165925" cy="22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48599" y="5746630"/>
            <a:ext cx="849589" cy="22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5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2181861"/>
            <a:ext cx="1657142" cy="27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8571" y="2219997"/>
            <a:ext cx="380952" cy="2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0952" y="3440380"/>
            <a:ext cx="971428" cy="27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0000" y="3440380"/>
            <a:ext cx="1076190" cy="33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2857" y="4708434"/>
            <a:ext cx="971428" cy="26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53333" y="4708434"/>
            <a:ext cx="1780952" cy="32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35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952" y="1563477"/>
            <a:ext cx="809523" cy="27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8571" y="1639890"/>
            <a:ext cx="1000000" cy="25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6666" y="2824296"/>
            <a:ext cx="876190" cy="33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1904" y="2824296"/>
            <a:ext cx="1514285" cy="27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010" y="790575"/>
            <a:ext cx="9237980" cy="590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055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0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932814"/>
            <a:ext cx="419047" cy="38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1980966"/>
            <a:ext cx="333333" cy="37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010061"/>
            <a:ext cx="419047" cy="37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4039156"/>
            <a:ext cx="361904" cy="3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5077780"/>
            <a:ext cx="419047" cy="38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2024-08-11T04:33:39Z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