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6" r:id="rId10"/>
    <p:sldId id="335" r:id="rId11"/>
    <p:sldId id="333" r:id="rId12"/>
    <p:sldId id="331" r:id="rId13"/>
    <p:sldId id="329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1770" y="3102610"/>
            <a:ext cx="1647825" cy="652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033" y="772795"/>
            <a:ext cx="9639935" cy="599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795" y="3502660"/>
            <a:ext cx="6299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05417"/>
            <a:ext cx="361904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8" y="828040"/>
            <a:ext cx="9704705" cy="325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692785"/>
            <a:ext cx="56134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8" y="4344035"/>
            <a:ext cx="9704705" cy="24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5157470"/>
            <a:ext cx="6178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62184"/>
            <a:ext cx="333333" cy="37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3333" y="5011053"/>
            <a:ext cx="333333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848157"/>
            <a:ext cx="419047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4677735"/>
            <a:ext cx="304761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4677680"/>
            <a:ext cx="361904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774830"/>
            <a:ext cx="361904" cy="40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