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5" r:id="rId26"/>
    <p:sldId id="376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7559" y="3007519"/>
            <a:ext cx="5536882" cy="8429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546" y="836889"/>
            <a:ext cx="101349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8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3172779"/>
            <a:ext cx="380952" cy="4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27999"/>
            <a:ext cx="100390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384" y="4107696"/>
            <a:ext cx="407227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980423"/>
            <a:ext cx="352380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/>
          <a:stretch>
            <a:fillRect/>
          </a:stretch>
        </p:blipFill>
        <p:spPr>
          <a:xfrm>
            <a:off x="1153795" y="815975"/>
            <a:ext cx="9884410" cy="5880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4004945"/>
            <a:ext cx="55562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894724"/>
            <a:ext cx="352380" cy="40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150" y="827999"/>
            <a:ext cx="95177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376" y="827999"/>
            <a:ext cx="99232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2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5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324"/>
            <a:ext cx="10800000" cy="198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9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808" y="827999"/>
            <a:ext cx="99763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3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 b="377"/>
          <a:stretch>
            <a:fillRect/>
          </a:stretch>
        </p:blipFill>
        <p:spPr>
          <a:xfrm>
            <a:off x="1739900" y="1700530"/>
            <a:ext cx="8712200" cy="477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64"/>
          <a:stretch>
            <a:fillRect/>
          </a:stretch>
        </p:blipFill>
        <p:spPr>
          <a:xfrm>
            <a:off x="720090" y="899795"/>
            <a:ext cx="10800080" cy="425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05610" y="906780"/>
            <a:ext cx="981519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2131695"/>
            <a:ext cx="1095629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0245" y="3147695"/>
            <a:ext cx="1083056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3570" y="4227830"/>
            <a:ext cx="1095565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2" grpId="0" bldLvl="0" animBg="1"/>
      <p:bldP spid="3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26"/>
          <a:stretch>
            <a:fillRect/>
          </a:stretch>
        </p:blipFill>
        <p:spPr>
          <a:xfrm>
            <a:off x="720090" y="948690"/>
            <a:ext cx="10800080" cy="304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20090" y="983615"/>
            <a:ext cx="1080071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0245" y="1957070"/>
            <a:ext cx="1086104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2935" y="3213100"/>
            <a:ext cx="748855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5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3385220"/>
            <a:ext cx="390476" cy="41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989991"/>
            <a:ext cx="380952" cy="41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4285" y="3591392"/>
            <a:ext cx="342857" cy="4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9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066520"/>
            <a:ext cx="447619" cy="40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3652093"/>
            <a:ext cx="447619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026" y="827999"/>
            <a:ext cx="97059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5" y="828040"/>
            <a:ext cx="10095230" cy="283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7200" y="925830"/>
            <a:ext cx="32067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" y="3932555"/>
            <a:ext cx="10095230" cy="2679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77670" y="4039235"/>
            <a:ext cx="35623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27999"/>
            <a:ext cx="104191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5919" y="901578"/>
            <a:ext cx="431836" cy="3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0235" y="4083911"/>
            <a:ext cx="330768" cy="3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0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285" y="1009429"/>
            <a:ext cx="352380" cy="41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2024-08-10T11:19:34Z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