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54296"/>
            <a:ext cx="10800000" cy="7494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50" y="827999"/>
            <a:ext cx="9915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1190" y="1689100"/>
            <a:ext cx="9508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586990"/>
            <a:ext cx="107270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524885"/>
            <a:ext cx="1078357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406265"/>
            <a:ext cx="106527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5328920"/>
            <a:ext cx="106184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0" grpId="0" bldLvl="0" animBg="1"/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256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09955"/>
            <a:ext cx="106553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757045"/>
            <a:ext cx="106470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2670175"/>
            <a:ext cx="1065466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4" y="827999"/>
            <a:ext cx="10508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29523" y="4353494"/>
            <a:ext cx="1200000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8" y="4353494"/>
            <a:ext cx="1085714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9830" y="4187825"/>
            <a:ext cx="6470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3809" y="4448777"/>
            <a:ext cx="800000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5296802"/>
            <a:ext cx="173333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666" y="1945436"/>
            <a:ext cx="866666" cy="38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42" y="2050495"/>
            <a:ext cx="285715" cy="27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285" y="1945436"/>
            <a:ext cx="752380" cy="47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2881410"/>
            <a:ext cx="1152380" cy="39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135" y="756285"/>
            <a:ext cx="9777095" cy="340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9715" y="2743835"/>
            <a:ext cx="125857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8005" y="2648585"/>
            <a:ext cx="118110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6445" y="2640330"/>
            <a:ext cx="4826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4080" y="3504565"/>
            <a:ext cx="17589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1"/>
          <a:stretch>
            <a:fillRect/>
          </a:stretch>
        </p:blipFill>
        <p:spPr>
          <a:xfrm>
            <a:off x="1207770" y="4199255"/>
            <a:ext cx="9777095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164080" y="5140325"/>
            <a:ext cx="13970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9965" y="5199380"/>
            <a:ext cx="12585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6021070"/>
            <a:ext cx="14249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1630" y="6021070"/>
            <a:ext cx="12585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84290" y="6021070"/>
            <a:ext cx="136461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4"/>
          <a:stretch>
            <a:fillRect/>
          </a:stretch>
        </p:blipFill>
        <p:spPr>
          <a:xfrm>
            <a:off x="720090" y="918886"/>
            <a:ext cx="10800080" cy="2689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43809" y="2025127"/>
            <a:ext cx="1123809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6190" y="2130023"/>
            <a:ext cx="1400000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619" y="2025127"/>
            <a:ext cx="647619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24761" y="2130023"/>
            <a:ext cx="923809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4990" y="2949575"/>
            <a:ext cx="8477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1709"/>
            <a:ext cx="10800000" cy="166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853333" y="4866462"/>
            <a:ext cx="752380" cy="38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3809" y="4962233"/>
            <a:ext cx="771428" cy="28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43809" y="4904771"/>
            <a:ext cx="1419047" cy="34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15238" y="2856963"/>
            <a:ext cx="1076190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2870" y="2682240"/>
            <a:ext cx="6165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2961745"/>
            <a:ext cx="285714" cy="2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2857" y="2847437"/>
            <a:ext cx="2142856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3809" y="4743043"/>
            <a:ext cx="676190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8571" y="4847825"/>
            <a:ext cx="923809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48571" y="4743043"/>
            <a:ext cx="838095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565" y="765175"/>
            <a:ext cx="8992870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3" r="28886" b="4850"/>
          <a:stretch>
            <a:fillRect/>
          </a:stretch>
        </p:blipFill>
        <p:spPr>
          <a:xfrm>
            <a:off x="3288983" y="4059555"/>
            <a:ext cx="5614035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