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5" r:id="rId9"/>
    <p:sldId id="343" r:id="rId10"/>
    <p:sldId id="342" r:id="rId11"/>
    <p:sldId id="341" r:id="rId12"/>
    <p:sldId id="339" r:id="rId13"/>
    <p:sldId id="337" r:id="rId14"/>
    <p:sldId id="336" r:id="rId15"/>
    <p:sldId id="333" r:id="rId16"/>
    <p:sldId id="331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3071495"/>
            <a:ext cx="771080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18853"/>
            <a:ext cx="333333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63581"/>
            <a:ext cx="333333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889225"/>
            <a:ext cx="361904" cy="3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833953"/>
            <a:ext cx="419047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759597"/>
            <a:ext cx="361904" cy="3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70884"/>
            <a:ext cx="333333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13931"/>
            <a:ext cx="419047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837926"/>
            <a:ext cx="361904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790498"/>
            <a:ext cx="333333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724019"/>
            <a:ext cx="361904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2769"/>
            <a:ext cx="10800000" cy="14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3" y="770255"/>
            <a:ext cx="10704195" cy="592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53" y="739775"/>
            <a:ext cx="9624695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999586"/>
            <a:ext cx="1561904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5520" y="3503930"/>
            <a:ext cx="33851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58095" y="990001"/>
            <a:ext cx="1800000" cy="4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305" y="4291330"/>
            <a:ext cx="32264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2508885"/>
            <a:ext cx="94735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115" y="3456305"/>
            <a:ext cx="102755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60" y="4292600"/>
            <a:ext cx="28975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56244"/>
            <a:ext cx="103826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50" y="3085106"/>
            <a:ext cx="1199407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4143" y="3699412"/>
            <a:ext cx="1364211" cy="26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7381" y="4322887"/>
            <a:ext cx="1977649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3369" y="5560669"/>
            <a:ext cx="1016292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9628" y="6248325"/>
            <a:ext cx="439477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3650944"/>
            <a:ext cx="1152380" cy="2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4251774"/>
            <a:ext cx="9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4862141"/>
            <a:ext cx="876190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6880" y="981710"/>
            <a:ext cx="17049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1621667"/>
            <a:ext cx="1209523" cy="33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898427"/>
            <a:ext cx="1228571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2898427"/>
            <a:ext cx="590476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4186481"/>
            <a:ext cx="819047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142" y="4176940"/>
            <a:ext cx="390476" cy="2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5474535"/>
            <a:ext cx="1219047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0000" y="5474535"/>
            <a:ext cx="1200000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8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639456"/>
            <a:ext cx="638095" cy="27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1715829"/>
            <a:ext cx="666666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2956881"/>
            <a:ext cx="771428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047" y="3004614"/>
            <a:ext cx="457142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