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2530" y="3030855"/>
            <a:ext cx="9806305" cy="7956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4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66" y="980384"/>
            <a:ext cx="390476" cy="43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2037555"/>
            <a:ext cx="390476" cy="43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666" y="3085202"/>
            <a:ext cx="390476" cy="42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6666" y="4142374"/>
            <a:ext cx="390476" cy="42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05714" y="5190021"/>
            <a:ext cx="361904" cy="419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/>
          <a:stretch>
            <a:fillRect/>
          </a:stretch>
        </p:blipFill>
        <p:spPr>
          <a:xfrm>
            <a:off x="2250123" y="698500"/>
            <a:ext cx="7690485" cy="5956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470"/>
          <a:stretch>
            <a:fillRect/>
          </a:stretch>
        </p:blipFill>
        <p:spPr>
          <a:xfrm>
            <a:off x="2251075" y="6633845"/>
            <a:ext cx="7689850" cy="71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776" y="827999"/>
            <a:ext cx="961844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67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48571" y="923377"/>
            <a:ext cx="390476" cy="43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48571" y="2993085"/>
            <a:ext cx="390476" cy="429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1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67619" y="1990973"/>
            <a:ext cx="361904" cy="419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5776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930" y="827999"/>
            <a:ext cx="1060184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1814" y="968381"/>
            <a:ext cx="458104" cy="411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87908" y="2999252"/>
            <a:ext cx="355264" cy="411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87908" y="5030123"/>
            <a:ext cx="355264" cy="411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0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58095" y="970891"/>
            <a:ext cx="390476" cy="43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77142" y="3047589"/>
            <a:ext cx="361905" cy="4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4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300" y="684530"/>
            <a:ext cx="9381490" cy="4261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8990" y="800100"/>
            <a:ext cx="339090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37655" y="1702435"/>
            <a:ext cx="347345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5530" y="2604135"/>
            <a:ext cx="396875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18715" y="4399915"/>
            <a:ext cx="28956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210" y="5195570"/>
            <a:ext cx="9381490" cy="1548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001510" y="5311140"/>
            <a:ext cx="314325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601" y="756244"/>
            <a:ext cx="942679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7143" y="756244"/>
            <a:ext cx="919771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34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3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250" y="756244"/>
            <a:ext cx="105135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98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843645" y="848360"/>
            <a:ext cx="258762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3333" y="1963072"/>
            <a:ext cx="1085714" cy="429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57980" y="2875280"/>
            <a:ext cx="348742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86666" y="5127941"/>
            <a:ext cx="1914285" cy="534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bldLvl="0" animBg="1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167619" y="913826"/>
            <a:ext cx="3085714" cy="43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97990" y="2787650"/>
            <a:ext cx="3907155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0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67619" y="961461"/>
            <a:ext cx="400001" cy="419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9523" y="1991033"/>
            <a:ext cx="457142" cy="419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81904" y="3020604"/>
            <a:ext cx="314285" cy="419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05714" y="4059708"/>
            <a:ext cx="333333" cy="419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84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72380" y="990257"/>
            <a:ext cx="390476" cy="43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00952" y="3070979"/>
            <a:ext cx="361904" cy="410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21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15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3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080" y="756244"/>
            <a:ext cx="10800000" cy="862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0814"/>
            <a:ext cx="10800000" cy="4914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3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999482"/>
            <a:ext cx="457142" cy="4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714" y="2047437"/>
            <a:ext cx="361904" cy="4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5714" y="3095392"/>
            <a:ext cx="361904" cy="40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6666" y="4143347"/>
            <a:ext cx="390476" cy="428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8571" y="5191302"/>
            <a:ext cx="457142" cy="4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2024-08-10T11:44:34Z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