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3845" y="2952750"/>
            <a:ext cx="65436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472380" y="3489052"/>
            <a:ext cx="361904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 r="8220"/>
          <a:stretch>
            <a:fillRect/>
          </a:stretch>
        </p:blipFill>
        <p:spPr>
          <a:xfrm>
            <a:off x="1271270" y="828040"/>
            <a:ext cx="9648735" cy="343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0988" y="1609859"/>
            <a:ext cx="390476" cy="4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 r="7550"/>
          <a:stretch>
            <a:fillRect/>
          </a:stretch>
        </p:blipFill>
        <p:spPr>
          <a:xfrm>
            <a:off x="1235710" y="828040"/>
            <a:ext cx="9721125" cy="472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5428" y="2258865"/>
            <a:ext cx="390476" cy="4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" r="7550"/>
          <a:stretch>
            <a:fillRect/>
          </a:stretch>
        </p:blipFill>
        <p:spPr>
          <a:xfrm>
            <a:off x="1199515" y="836930"/>
            <a:ext cx="9793515" cy="408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1623" y="1638732"/>
            <a:ext cx="390476" cy="42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1639472"/>
            <a:ext cx="457142" cy="42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80" y="827999"/>
            <a:ext cx="103270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51863"/>
            <a:ext cx="361904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618823"/>
            <a:ext cx="390476" cy="4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314367"/>
            <a:ext cx="457142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2990855"/>
            <a:ext cx="390476" cy="4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3676871"/>
            <a:ext cx="457142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095" y="4362888"/>
            <a:ext cx="457142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6666" y="5039376"/>
            <a:ext cx="390476" cy="4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894899"/>
            <a:ext cx="390476" cy="43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1583016"/>
            <a:ext cx="361904" cy="42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271133"/>
            <a:ext cx="457142" cy="42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730" y="746125"/>
            <a:ext cx="9654540" cy="594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705" y="1854200"/>
            <a:ext cx="51308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7142" y="3964832"/>
            <a:ext cx="314285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4285" y="4651312"/>
            <a:ext cx="457142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666" y="923432"/>
            <a:ext cx="361904" cy="41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4761" y="2278583"/>
            <a:ext cx="390476" cy="43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2024-08-10T14:20:42Z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