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10717"/>
            <a:ext cx="10800000" cy="6365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1"/>
          <a:stretch>
            <a:fillRect/>
          </a:stretch>
        </p:blipFill>
        <p:spPr>
          <a:xfrm>
            <a:off x="695325" y="1845986"/>
            <a:ext cx="10800000" cy="4816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519160" y="4910455"/>
            <a:ext cx="23806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09320"/>
            <a:ext cx="10800000" cy="721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1123653"/>
            <a:ext cx="866666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2744984"/>
            <a:ext cx="1523810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4509374"/>
            <a:ext cx="533333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143090"/>
            <a:ext cx="485714" cy="33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814027"/>
            <a:ext cx="1447619" cy="39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028331"/>
            <a:ext cx="2304761" cy="4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9047" y="2755010"/>
            <a:ext cx="2723809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4481689"/>
            <a:ext cx="1400000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62820" y="828040"/>
            <a:ext cx="10477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3535695"/>
            <a:ext cx="133333" cy="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000" y="3535695"/>
            <a:ext cx="1304761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5251841"/>
            <a:ext cx="1180952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3229"/>
            <a:ext cx="10800000" cy="341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67619" y="3489174"/>
            <a:ext cx="828571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295" y="3489325"/>
            <a:ext cx="24955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01"/>
          <a:stretch>
            <a:fillRect/>
          </a:stretch>
        </p:blipFill>
        <p:spPr>
          <a:xfrm>
            <a:off x="720090" y="4279265"/>
            <a:ext cx="10800080" cy="239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84065" y="5175885"/>
            <a:ext cx="25152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6540" y="5205730"/>
            <a:ext cx="11010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5"/>
          <a:stretch>
            <a:fillRect/>
          </a:stretch>
        </p:blipFill>
        <p:spPr>
          <a:xfrm>
            <a:off x="720090" y="990006"/>
            <a:ext cx="10800080" cy="171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43809" y="2127248"/>
            <a:ext cx="1342857" cy="2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761" y="2127248"/>
            <a:ext cx="561904" cy="2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38"/>
          <a:stretch>
            <a:fillRect/>
          </a:stretch>
        </p:blipFill>
        <p:spPr>
          <a:xfrm>
            <a:off x="720090" y="2765425"/>
            <a:ext cx="10800080" cy="260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15238" y="3900693"/>
            <a:ext cx="1514285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3809" y="3900693"/>
            <a:ext cx="1095238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08"/>
          <a:stretch>
            <a:fillRect/>
          </a:stretch>
        </p:blipFill>
        <p:spPr>
          <a:xfrm>
            <a:off x="720090" y="1061761"/>
            <a:ext cx="10800080" cy="263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15238" y="2108687"/>
            <a:ext cx="1571428" cy="4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3072269"/>
            <a:ext cx="514285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970" y="798830"/>
            <a:ext cx="10132060" cy="593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00952" y="1953162"/>
            <a:ext cx="2000001" cy="4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4761" y="2868549"/>
            <a:ext cx="780952" cy="4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42" y="3764866"/>
            <a:ext cx="1476190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666" y="4680253"/>
            <a:ext cx="1790476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933693"/>
            <a:ext cx="1857142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57" y="2848751"/>
            <a:ext cx="2019047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5330" y="935355"/>
            <a:ext cx="66992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380" y="3717253"/>
            <a:ext cx="809523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1018816"/>
            <a:ext cx="1257142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1925197"/>
            <a:ext cx="1361904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8"/>
          <a:stretch>
            <a:fillRect/>
          </a:stretch>
        </p:blipFill>
        <p:spPr>
          <a:xfrm>
            <a:off x="720090" y="1990049"/>
            <a:ext cx="10800080" cy="399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86666" y="2924360"/>
            <a:ext cx="819047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4545060"/>
            <a:ext cx="914285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4761" y="4545060"/>
            <a:ext cx="828571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80440"/>
            <a:ext cx="10800000" cy="67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1009043"/>
            <a:ext cx="201904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2619386"/>
            <a:ext cx="828571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476" y="4239258"/>
            <a:ext cx="201904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000" y="5058723"/>
            <a:ext cx="923809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352247"/>
            <a:ext cx="1180952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5161871"/>
            <a:ext cx="1171428" cy="4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67890" y="861695"/>
            <a:ext cx="34556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6609"/>
            <a:ext cx="10800000" cy="166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24761" y="2607581"/>
            <a:ext cx="1571428" cy="39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55" y="836889"/>
            <a:ext cx="103795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1080" y="3546605"/>
            <a:ext cx="1684151" cy="4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2990" y="3546605"/>
            <a:ext cx="787157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4273" y="3546605"/>
            <a:ext cx="997676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9496" y="6027459"/>
            <a:ext cx="1134971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4175" y="5992495"/>
            <a:ext cx="4921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695319"/>
            <a:ext cx="1600000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2800117"/>
            <a:ext cx="1180952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4040" y="5195570"/>
            <a:ext cx="915162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695708"/>
            <a:ext cx="1171428" cy="4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2695708"/>
            <a:ext cx="647619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476" y="2800528"/>
            <a:ext cx="923809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571" y="2695708"/>
            <a:ext cx="828571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2024-08-11T06:00:34Z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