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5" r:id="rId4"/>
    <p:sldId id="354" r:id="rId5"/>
    <p:sldId id="353" r:id="rId6"/>
    <p:sldId id="352" r:id="rId7"/>
    <p:sldId id="347" r:id="rId8"/>
    <p:sldId id="346" r:id="rId9"/>
    <p:sldId id="345" r:id="rId10"/>
    <p:sldId id="344" r:id="rId11"/>
    <p:sldId id="343" r:id="rId12"/>
    <p:sldId id="341" r:id="rId13"/>
    <p:sldId id="340" r:id="rId14"/>
    <p:sldId id="337" r:id="rId15"/>
    <p:sldId id="335" r:id="rId16"/>
    <p:sldId id="333" r:id="rId17"/>
    <p:sldId id="331" r:id="rId18"/>
    <p:sldId id="329" r:id="rId19"/>
    <p:sldId id="327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8375" y="3086100"/>
            <a:ext cx="771525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25" y="827999"/>
            <a:ext cx="105499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9683" y="986341"/>
            <a:ext cx="353527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49683" y="4441941"/>
            <a:ext cx="353527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952015"/>
            <a:ext cx="361904" cy="39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436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806133"/>
            <a:ext cx="361904" cy="40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4343994"/>
            <a:ext cx="10800000" cy="2331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7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837701"/>
            <a:ext cx="361904" cy="3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4285" y="999503"/>
            <a:ext cx="419047" cy="38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8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3785665"/>
            <a:ext cx="304761" cy="37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8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48571" y="1915657"/>
            <a:ext cx="371427" cy="37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3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5714" y="1972353"/>
            <a:ext cx="285714" cy="38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636" y="827999"/>
            <a:ext cx="101167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3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77142" y="3136537"/>
            <a:ext cx="2000000" cy="27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81904" y="4386200"/>
            <a:ext cx="1352381" cy="27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5714" y="5635864"/>
            <a:ext cx="1323809" cy="27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6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10476" y="990073"/>
            <a:ext cx="961904" cy="295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2210396"/>
            <a:ext cx="628571" cy="26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6180" y="2708275"/>
            <a:ext cx="147891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77142" y="4079017"/>
            <a:ext cx="1019047" cy="276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0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3494859"/>
            <a:ext cx="1066666" cy="30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3280" y="3996690"/>
            <a:ext cx="108585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9523" y="4742568"/>
            <a:ext cx="771428" cy="30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8571" y="5409284"/>
            <a:ext cx="838094" cy="20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72380" y="6037901"/>
            <a:ext cx="619047" cy="25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6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6190" y="2239370"/>
            <a:ext cx="942857" cy="267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9047" y="2239370"/>
            <a:ext cx="1019047" cy="267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5714" y="3517234"/>
            <a:ext cx="390476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34285" y="3488625"/>
            <a:ext cx="438095" cy="267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7619" y="4728344"/>
            <a:ext cx="1019047" cy="33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05714" y="4804634"/>
            <a:ext cx="971428" cy="20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86666" y="5987135"/>
            <a:ext cx="580952" cy="267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96190" y="5987135"/>
            <a:ext cx="1038095" cy="33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2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4285" y="1934592"/>
            <a:ext cx="1542857" cy="39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1904" y="1982290"/>
            <a:ext cx="514285" cy="34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3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9" b="2912"/>
          <a:stretch>
            <a:fillRect/>
          </a:stretch>
        </p:blipFill>
        <p:spPr>
          <a:xfrm>
            <a:off x="753428" y="860425"/>
            <a:ext cx="10685145" cy="580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4" b="3063"/>
          <a:stretch>
            <a:fillRect/>
          </a:stretch>
        </p:blipFill>
        <p:spPr>
          <a:xfrm>
            <a:off x="862965" y="833755"/>
            <a:ext cx="10466070" cy="576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2024-08-11T04:59:49Z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