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4" r:id="rId5"/>
    <p:sldId id="355" r:id="rId6"/>
    <p:sldId id="353" r:id="rId7"/>
    <p:sldId id="352" r:id="rId8"/>
    <p:sldId id="349" r:id="rId9"/>
    <p:sldId id="347" r:id="rId10"/>
    <p:sldId id="346" r:id="rId11"/>
    <p:sldId id="344" r:id="rId12"/>
    <p:sldId id="342" r:id="rId13"/>
    <p:sldId id="340" r:id="rId14"/>
    <p:sldId id="338" r:id="rId15"/>
    <p:sldId id="336" r:id="rId16"/>
    <p:sldId id="335" r:id="rId17"/>
    <p:sldId id="333" r:id="rId18"/>
    <p:sldId id="331" r:id="rId19"/>
    <p:sldId id="329" r:id="rId20"/>
    <p:sldId id="327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84550"/>
            <a:ext cx="10800000" cy="6889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20000" y="989985"/>
            <a:ext cx="1409523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4039136"/>
            <a:ext cx="1361904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028080"/>
            <a:ext cx="885714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3047947"/>
            <a:ext cx="885714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5067813"/>
            <a:ext cx="533333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932802"/>
            <a:ext cx="1123809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3009826"/>
            <a:ext cx="819047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6011030"/>
            <a:ext cx="1228571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29680" y="828040"/>
            <a:ext cx="10953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285" y="3002810"/>
            <a:ext cx="1066666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4222373"/>
            <a:ext cx="1342857" cy="2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4127025"/>
            <a:ext cx="1419046" cy="47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85" y="827999"/>
            <a:ext cx="1055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4363" y="2020227"/>
            <a:ext cx="1834106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9835" y="2020227"/>
            <a:ext cx="2169272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7104" y="4060056"/>
            <a:ext cx="996189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6001" y="4162513"/>
            <a:ext cx="1322045" cy="35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8446" y="6099884"/>
            <a:ext cx="1545490" cy="4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8400" y="6090570"/>
            <a:ext cx="2159962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2048023"/>
            <a:ext cx="1123809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2048023"/>
            <a:ext cx="1066666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889"/>
            <a:ext cx="106990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2893" y="1942454"/>
            <a:ext cx="1717136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003" y="2055845"/>
            <a:ext cx="783089" cy="27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1267" y="2972425"/>
            <a:ext cx="990655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6045" y="4106338"/>
            <a:ext cx="594393" cy="28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9265" y="4923155"/>
            <a:ext cx="6038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0694" y="6062338"/>
            <a:ext cx="764220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83364"/>
            <a:ext cx="10800000" cy="5521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46030" y="865505"/>
            <a:ext cx="5835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1999662"/>
            <a:ext cx="1076190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3142748"/>
            <a:ext cx="1390476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761" y="4066742"/>
            <a:ext cx="1971428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2665" r="19332"/>
          <a:stretch>
            <a:fillRect/>
          </a:stretch>
        </p:blipFill>
        <p:spPr>
          <a:xfrm>
            <a:off x="2963842" y="1004570"/>
            <a:ext cx="6264315" cy="2626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14"/>
          <a:stretch>
            <a:fillRect/>
          </a:stretch>
        </p:blipFill>
        <p:spPr>
          <a:xfrm>
            <a:off x="720090" y="1918376"/>
            <a:ext cx="10800080" cy="434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29523" y="3851532"/>
            <a:ext cx="895238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7895" y="4641850"/>
            <a:ext cx="5753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80440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605" y="885825"/>
            <a:ext cx="56197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799715"/>
            <a:ext cx="885714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704609"/>
            <a:ext cx="828571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7142" y="4714280"/>
            <a:ext cx="790476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619" y="5628699"/>
            <a:ext cx="780952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75" y="756285"/>
            <a:ext cx="979805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1860" y="2564130"/>
            <a:ext cx="6997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3835" y="2650490"/>
            <a:ext cx="125285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75" y="3295015"/>
            <a:ext cx="9798050" cy="35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7895" y="5260975"/>
            <a:ext cx="8210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7450" y="5188585"/>
            <a:ext cx="6146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1345" y="5260975"/>
            <a:ext cx="7429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9005" y="6299835"/>
            <a:ext cx="121856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4285" y="2048296"/>
            <a:ext cx="333333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2670" y="1838325"/>
            <a:ext cx="5530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5165776"/>
            <a:ext cx="1571428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5261112"/>
            <a:ext cx="761904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5156243"/>
            <a:ext cx="1152380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96190" y="3018952"/>
            <a:ext cx="1342857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3018952"/>
            <a:ext cx="1247619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7660" y="3018790"/>
            <a:ext cx="5664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0330" y="2838450"/>
            <a:ext cx="6248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66"/>
          <a:stretch>
            <a:fillRect/>
          </a:stretch>
        </p:blipFill>
        <p:spPr>
          <a:xfrm>
            <a:off x="720090" y="1990131"/>
            <a:ext cx="10800080" cy="416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81075"/>
            <a:ext cx="10800000" cy="721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