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0" r:id="rId13"/>
    <p:sldId id="369" r:id="rId14"/>
    <p:sldId id="368" r:id="rId15"/>
    <p:sldId id="367" r:id="rId16"/>
    <p:sldId id="366" r:id="rId17"/>
    <p:sldId id="364" r:id="rId18"/>
    <p:sldId id="363" r:id="rId19"/>
    <p:sldId id="362" r:id="rId20"/>
    <p:sldId id="361" r:id="rId21"/>
    <p:sldId id="360" r:id="rId22"/>
    <p:sldId id="359" r:id="rId23"/>
    <p:sldId id="357" r:id="rId24"/>
    <p:sldId id="356" r:id="rId25"/>
    <p:sldId id="355" r:id="rId26"/>
    <p:sldId id="354" r:id="rId27"/>
    <p:sldId id="353" r:id="rId28"/>
    <p:sldId id="351" r:id="rId29"/>
    <p:sldId id="350" r:id="rId30"/>
    <p:sldId id="349" r:id="rId31"/>
    <p:sldId id="348" r:id="rId32"/>
    <p:sldId id="346" r:id="rId33"/>
    <p:sldId id="345" r:id="rId34"/>
    <p:sldId id="344" r:id="rId35"/>
    <p:sldId id="343" r:id="rId36"/>
    <p:sldId id="342" r:id="rId37"/>
    <p:sldId id="340" r:id="rId38"/>
    <p:sldId id="339" r:id="rId39"/>
    <p:sldId id="338" r:id="rId40"/>
    <p:sldId id="337" r:id="rId41"/>
    <p:sldId id="335" r:id="rId42"/>
    <p:sldId id="334" r:id="rId43"/>
    <p:sldId id="333" r:id="rId44"/>
    <p:sldId id="332" r:id="rId45"/>
    <p:sldId id="331" r:id="rId46"/>
    <p:sldId id="329" r:id="rId47"/>
    <p:sldId id="328" r:id="rId48"/>
    <p:sldId id="327" r:id="rId49"/>
    <p:sldId id="326" r:id="rId50"/>
    <p:sldId id="436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2" r="46889"/>
          <a:stretch>
            <a:fillRect/>
          </a:stretch>
        </p:blipFill>
        <p:spPr>
          <a:xfrm>
            <a:off x="3227978" y="3036591"/>
            <a:ext cx="5736045" cy="784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686192"/>
            <a:ext cx="342857" cy="2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404"/>
            <a:ext cx="10800000" cy="2009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14" y="3148078"/>
            <a:ext cx="304761" cy="30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47937"/>
            <a:ext cx="295238" cy="31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4517721"/>
            <a:ext cx="342857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1877628"/>
            <a:ext cx="1666666" cy="3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714" y="2822294"/>
            <a:ext cx="1552380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8095" y="3614287"/>
            <a:ext cx="914286" cy="28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6190" y="4272691"/>
            <a:ext cx="542857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70"/>
          <a:stretch>
            <a:fillRect/>
          </a:stretch>
        </p:blipFill>
        <p:spPr>
          <a:xfrm>
            <a:off x="720090" y="563562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380" y="1172845"/>
            <a:ext cx="11715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619" y="1906899"/>
            <a:ext cx="1838094" cy="30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2857" y="1628773"/>
            <a:ext cx="257142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190" y="2343750"/>
            <a:ext cx="295237" cy="30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2857" y="3783238"/>
            <a:ext cx="304762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33299"/>
            <a:ext cx="10800000" cy="63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77142" y="5229776"/>
            <a:ext cx="342857" cy="29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7142" y="894718"/>
            <a:ext cx="238095" cy="29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827999"/>
            <a:ext cx="102003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9495" y="5678999"/>
            <a:ext cx="278846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932762"/>
            <a:ext cx="266666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8095" y="3066127"/>
            <a:ext cx="257142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1428" y="3780423"/>
            <a:ext cx="304761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3333" y="5199492"/>
            <a:ext cx="352380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961793"/>
            <a:ext cx="247619" cy="30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4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238153"/>
            <a:ext cx="295238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4534419"/>
            <a:ext cx="266666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483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42475"/>
            <a:ext cx="276190" cy="2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648414"/>
            <a:ext cx="304761" cy="31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373432"/>
            <a:ext cx="333333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088911"/>
            <a:ext cx="342857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3813929"/>
            <a:ext cx="276190" cy="2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142" y="4529408"/>
            <a:ext cx="342857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5714" y="5244887"/>
            <a:ext cx="304761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4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94976"/>
            <a:ext cx="304761" cy="30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612588"/>
            <a:ext cx="276190" cy="30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330200"/>
            <a:ext cx="342857" cy="29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2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485"/>
          <a:stretch>
            <a:fillRect/>
          </a:stretch>
        </p:blipFill>
        <p:spPr>
          <a:xfrm>
            <a:off x="720090" y="498983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5"/>
          <a:stretch>
            <a:fillRect/>
          </a:stretch>
        </p:blipFill>
        <p:spPr>
          <a:xfrm>
            <a:off x="720090" y="756285"/>
            <a:ext cx="10800080" cy="3105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199"/>
            <a:ext cx="10800000" cy="294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485"/>
          <a:stretch>
            <a:fillRect/>
          </a:stretch>
        </p:blipFill>
        <p:spPr>
          <a:xfrm>
            <a:off x="720090" y="656844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4218795"/>
            <a:ext cx="276190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90" y="827999"/>
            <a:ext cx="103029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8148" y="864389"/>
            <a:ext cx="290734" cy="2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8148" y="2902268"/>
            <a:ext cx="290734" cy="2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319" y="4266919"/>
            <a:ext cx="263478" cy="2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51847"/>
            <a:ext cx="352380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238286"/>
            <a:ext cx="276190" cy="30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" y="684530"/>
            <a:ext cx="10360660" cy="461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" y="5502910"/>
            <a:ext cx="10360660" cy="120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750" y="827999"/>
            <a:ext cx="101801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3586" y="890902"/>
            <a:ext cx="28727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541" y="2912801"/>
            <a:ext cx="260338" cy="27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541" y="4251747"/>
            <a:ext cx="260338" cy="27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23295"/>
            <a:ext cx="304761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3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9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33153"/>
            <a:ext cx="304761" cy="31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404"/>
            <a:ext cx="10800000" cy="275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3119268"/>
            <a:ext cx="333333" cy="30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9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51992"/>
            <a:ext cx="333333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458994"/>
            <a:ext cx="342857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4710092"/>
            <a:ext cx="295238" cy="3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238" y="913736"/>
            <a:ext cx="238095" cy="3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238" y="2428434"/>
            <a:ext cx="257142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5714" y="3924079"/>
            <a:ext cx="304761" cy="3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4761" y="6191362"/>
            <a:ext cx="342857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9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99721"/>
            <a:ext cx="352380" cy="29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289361"/>
            <a:ext cx="276190" cy="29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84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4830" y="4884420"/>
            <a:ext cx="176149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2674" y="5623153"/>
            <a:ext cx="1034477" cy="29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875704"/>
            <a:ext cx="1247619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1562659"/>
            <a:ext cx="2800000" cy="3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760" y="2794000"/>
            <a:ext cx="992187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619" y="3594902"/>
            <a:ext cx="4761904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5736505"/>
            <a:ext cx="952380" cy="37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5774630"/>
            <a:ext cx="914285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60" y="756285"/>
            <a:ext cx="10266045" cy="319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9000" y="1526540"/>
            <a:ext cx="165671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8090" y="1526540"/>
            <a:ext cx="133985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9800" y="3493770"/>
            <a:ext cx="46164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5850" y="3493770"/>
            <a:ext cx="112268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60" y="4098290"/>
            <a:ext cx="10266045" cy="257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538095" y="4868545"/>
            <a:ext cx="140335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2880" y="4877435"/>
            <a:ext cx="192849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4140" y="6218555"/>
            <a:ext cx="119507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6080" y="6209665"/>
            <a:ext cx="68770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2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3737586"/>
            <a:ext cx="1295238" cy="38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875636"/>
            <a:ext cx="1609523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1580668"/>
            <a:ext cx="1609523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0476" y="2285701"/>
            <a:ext cx="1200000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142" y="2990733"/>
            <a:ext cx="733333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3333" y="3695766"/>
            <a:ext cx="1466666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9047" y="4400798"/>
            <a:ext cx="1571428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81904" y="5801336"/>
            <a:ext cx="580952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9" y="1618810"/>
            <a:ext cx="1028571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3057516"/>
            <a:ext cx="419047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05" y="756285"/>
            <a:ext cx="9343390" cy="350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05" y="4265295"/>
            <a:ext cx="9343390" cy="248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855" y="1480820"/>
            <a:ext cx="53149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73910"/>
            <a:ext cx="108438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821940"/>
            <a:ext cx="109372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502025"/>
            <a:ext cx="1084389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4179570"/>
            <a:ext cx="109372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84835" y="4904740"/>
            <a:ext cx="1100074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1990" y="5590540"/>
            <a:ext cx="76555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  <p:bldP spid="25" grpId="0" bldLvl="0" animBg="1"/>
      <p:bldP spid="29" grpId="0" bldLvl="0" animBg="1"/>
      <p:bldP spid="34" grpId="0" bldLvl="0" animBg="1"/>
      <p:bldP spid="4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1600296"/>
            <a:ext cx="295238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258179"/>
            <a:ext cx="266666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3554876"/>
            <a:ext cx="295238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06305" y="2956560"/>
            <a:ext cx="1728470" cy="231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85" y="836889"/>
            <a:ext cx="100013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2720" y="898657"/>
            <a:ext cx="255766" cy="28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8623" y="2937015"/>
            <a:ext cx="326323" cy="27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2720" y="4966549"/>
            <a:ext cx="255766" cy="27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1667042"/>
            <a:ext cx="295238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144903"/>
            <a:ext cx="266666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4603695"/>
            <a:ext cx="295238" cy="3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13747"/>
            <a:ext cx="276190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380996"/>
            <a:ext cx="342857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4581870"/>
            <a:ext cx="342857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3126819"/>
            <a:ext cx="342857" cy="2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4586236"/>
            <a:ext cx="266666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2024-08-10T15:45:38Z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