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24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4" r:id="rId19"/>
    <p:sldId id="363" r:id="rId20"/>
    <p:sldId id="362" r:id="rId21"/>
    <p:sldId id="361" r:id="rId22"/>
    <p:sldId id="360" r:id="rId23"/>
    <p:sldId id="358" r:id="rId24"/>
    <p:sldId id="357" r:id="rId25"/>
    <p:sldId id="356" r:id="rId26"/>
    <p:sldId id="355" r:id="rId27"/>
    <p:sldId id="354" r:id="rId28"/>
    <p:sldId id="353" r:id="rId29"/>
    <p:sldId id="352" r:id="rId31"/>
    <p:sldId id="351" r:id="rId32"/>
    <p:sldId id="350" r:id="rId33"/>
    <p:sldId id="349" r:id="rId34"/>
    <p:sldId id="347" r:id="rId35"/>
    <p:sldId id="346" r:id="rId36"/>
    <p:sldId id="436" r:id="rId37"/>
    <p:sldId id="345" r:id="rId38"/>
    <p:sldId id="344" r:id="rId39"/>
    <p:sldId id="343" r:id="rId40"/>
    <p:sldId id="342" r:id="rId41"/>
    <p:sldId id="341" r:id="rId42"/>
    <p:sldId id="340" r:id="rId43"/>
    <p:sldId id="339" r:id="rId44"/>
    <p:sldId id="336" r:id="rId45"/>
    <p:sldId id="335" r:id="rId46"/>
    <p:sldId id="334" r:id="rId47"/>
    <p:sldId id="333" r:id="rId48"/>
    <p:sldId id="332" r:id="rId49"/>
    <p:sldId id="330" r:id="rId50"/>
    <p:sldId id="329" r:id="rId51"/>
    <p:sldId id="328" r:id="rId52"/>
    <p:sldId id="327" r:id="rId53"/>
    <p:sldId id="437" r:id="rId54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8" r="52886"/>
          <a:stretch>
            <a:fillRect/>
          </a:stretch>
        </p:blipFill>
        <p:spPr>
          <a:xfrm>
            <a:off x="3551828" y="3027383"/>
            <a:ext cx="5088345" cy="803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590145"/>
            <a:ext cx="342857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933427"/>
            <a:ext cx="342857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40" y="756244"/>
            <a:ext cx="106452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0257" y="1544903"/>
            <a:ext cx="272233" cy="2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2708" y="4211322"/>
            <a:ext cx="337945" cy="2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4151857"/>
            <a:ext cx="2038095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5723309"/>
            <a:ext cx="1371428" cy="31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086"/>
          <a:stretch>
            <a:fillRect/>
          </a:stretch>
        </p:blipFill>
        <p:spPr>
          <a:xfrm>
            <a:off x="720090" y="628142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1114162"/>
            <a:ext cx="1209523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1934497"/>
            <a:ext cx="638095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28" y="2907453"/>
            <a:ext cx="1866666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8571" y="4281038"/>
            <a:ext cx="1933333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7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980757"/>
            <a:ext cx="342857" cy="2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857" y="1649074"/>
            <a:ext cx="295238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3014351"/>
            <a:ext cx="304761" cy="2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9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344"/>
            <a:ext cx="10800000" cy="262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2334654"/>
            <a:ext cx="247619" cy="29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3710436"/>
            <a:ext cx="247619" cy="30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62857" y="1582010"/>
            <a:ext cx="238094" cy="3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047" y="2956410"/>
            <a:ext cx="295238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1428" y="3643610"/>
            <a:ext cx="314285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571" y="1599877"/>
            <a:ext cx="276190" cy="2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714" y="2285992"/>
            <a:ext cx="352380" cy="2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2972106"/>
            <a:ext cx="304762" cy="3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247432"/>
            <a:ext cx="342857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533769"/>
            <a:ext cx="342857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5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444"/>
            <a:ext cx="10800000" cy="2614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5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32807"/>
            <a:ext cx="352380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628353"/>
            <a:ext cx="276190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323900"/>
            <a:ext cx="276190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009918"/>
            <a:ext cx="304761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705464"/>
            <a:ext cx="304761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6666" y="4401011"/>
            <a:ext cx="333333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5714" y="5096557"/>
            <a:ext cx="304761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894694"/>
            <a:ext cx="276190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580708"/>
            <a:ext cx="304761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276250"/>
            <a:ext cx="304761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0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14"/>
          <a:stretch>
            <a:fillRect/>
          </a:stretch>
        </p:blipFill>
        <p:spPr>
          <a:xfrm>
            <a:off x="720090" y="642493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7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4481522"/>
            <a:ext cx="276190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32835"/>
            <a:ext cx="276190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286184"/>
            <a:ext cx="304761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335268"/>
            <a:ext cx="27619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7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09192"/>
            <a:ext cx="276190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307492"/>
            <a:ext cx="352380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589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94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139"/>
            <a:ext cx="10800000" cy="385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942003"/>
            <a:ext cx="276190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276648"/>
            <a:ext cx="352380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885191"/>
            <a:ext cx="342857" cy="2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219695"/>
            <a:ext cx="304761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2"/>
          <a:stretch>
            <a:fillRect/>
          </a:stretch>
        </p:blipFill>
        <p:spPr>
          <a:xfrm>
            <a:off x="720090" y="971550"/>
            <a:ext cx="10800080" cy="454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79"/>
          <a:stretch>
            <a:fillRect/>
          </a:stretch>
        </p:blipFill>
        <p:spPr>
          <a:xfrm>
            <a:off x="720090" y="924601"/>
            <a:ext cx="10800080" cy="111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36"/>
          <a:stretch>
            <a:fillRect/>
          </a:stretch>
        </p:blipFill>
        <p:spPr>
          <a:xfrm>
            <a:off x="720090" y="2191385"/>
            <a:ext cx="10800080" cy="3253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4"/>
          <a:stretch>
            <a:fillRect/>
          </a:stretch>
        </p:blipFill>
        <p:spPr>
          <a:xfrm>
            <a:off x="720090" y="919521"/>
            <a:ext cx="10800000" cy="3120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52004"/>
            <a:ext cx="333333" cy="30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55162"/>
            <a:ext cx="304761" cy="3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885208"/>
            <a:ext cx="342857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222455"/>
            <a:ext cx="304761" cy="3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56244"/>
            <a:ext cx="106785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9326" y="3515993"/>
            <a:ext cx="254250" cy="29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059" y="6153296"/>
            <a:ext cx="273084" cy="30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1562653"/>
            <a:ext cx="304761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523" y="4234125"/>
            <a:ext cx="238095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90163"/>
            <a:ext cx="304761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289078"/>
            <a:ext cx="304761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3575188"/>
            <a:ext cx="295238" cy="3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28" y="756244"/>
            <a:ext cx="107909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44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1060" y="894357"/>
            <a:ext cx="1618686" cy="31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1498" y="1567423"/>
            <a:ext cx="861406" cy="36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2758" y="2231010"/>
            <a:ext cx="833008" cy="36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9216" y="3567662"/>
            <a:ext cx="3455090" cy="36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6710" y="5471160"/>
            <a:ext cx="987552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3688" y="6184089"/>
            <a:ext cx="5140038" cy="41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bldLvl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1640267"/>
            <a:ext cx="1285714" cy="30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285" y="1678491"/>
            <a:ext cx="409523" cy="26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7619" y="2978121"/>
            <a:ext cx="657142" cy="30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571" y="2978121"/>
            <a:ext cx="1190476" cy="30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4689"/>
            <a:ext cx="10800000" cy="1217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462857" y="4312254"/>
            <a:ext cx="838095" cy="30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7310" y="4231005"/>
            <a:ext cx="46799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7142" y="1591642"/>
            <a:ext cx="914285" cy="37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7095" y="1412875"/>
            <a:ext cx="13239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3809" y="3577116"/>
            <a:ext cx="1161904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904" y="3605753"/>
            <a:ext cx="666666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4307070"/>
            <a:ext cx="923809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4888503"/>
            <a:ext cx="904761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894737"/>
            <a:ext cx="1057142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523" y="1552583"/>
            <a:ext cx="819047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2230" y="2105660"/>
            <a:ext cx="20383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19" y="2887344"/>
            <a:ext cx="657142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8571" y="2887344"/>
            <a:ext cx="657142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1428" y="4203037"/>
            <a:ext cx="838095" cy="37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571" y="4870417"/>
            <a:ext cx="1419047" cy="38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9047" y="4870417"/>
            <a:ext cx="1123809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580481"/>
            <a:ext cx="342857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885419"/>
            <a:ext cx="342857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190358"/>
            <a:ext cx="266666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595" y="836295"/>
            <a:ext cx="1657350" cy="199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684530"/>
            <a:ext cx="10080000" cy="235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" r="20219"/>
          <a:stretch>
            <a:fillRect/>
          </a:stretch>
        </p:blipFill>
        <p:spPr>
          <a:xfrm>
            <a:off x="2768283" y="3063240"/>
            <a:ext cx="6655435" cy="251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5635625"/>
            <a:ext cx="10080000" cy="1084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469265"/>
            <a:ext cx="10412730" cy="3039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4185" y="1054100"/>
            <a:ext cx="963993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1220" y="1668780"/>
            <a:ext cx="1050226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1220" y="2276475"/>
            <a:ext cx="104489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71220" y="3031490"/>
            <a:ext cx="1050226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3513455"/>
            <a:ext cx="10412730" cy="31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871220" y="3577590"/>
            <a:ext cx="1044892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71220" y="4303395"/>
            <a:ext cx="183515" cy="5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71220" y="4215130"/>
            <a:ext cx="1044956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71220" y="4838700"/>
            <a:ext cx="1057021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71220" y="5487035"/>
            <a:ext cx="765175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734185" y="6091555"/>
            <a:ext cx="929894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8" grpId="0" bldLvl="0" animBg="1"/>
      <p:bldP spid="26" grpId="0" bldLvl="0" animBg="1"/>
      <p:bldP spid="28" grpId="0" bldLvl="0" animBg="1"/>
      <p:bldP spid="29" grpId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04198"/>
            <a:ext cx="304761" cy="3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247209"/>
            <a:ext cx="276190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590219"/>
            <a:ext cx="352380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599979"/>
            <a:ext cx="266666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934266"/>
            <a:ext cx="295238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278084"/>
            <a:ext cx="266666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894710"/>
            <a:ext cx="276190" cy="30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238460"/>
            <a:ext cx="304761" cy="30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4249322"/>
            <a:ext cx="352380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933744"/>
            <a:ext cx="295238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944207"/>
            <a:ext cx="295238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2024-08-10T16:37:09Z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