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345" r:id="rId5"/>
    <p:sldId id="344" r:id="rId6"/>
    <p:sldId id="343" r:id="rId7"/>
    <p:sldId id="342" r:id="rId8"/>
    <p:sldId id="341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423939"/>
            <a:ext cx="10800000" cy="20101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349" y="827999"/>
            <a:ext cx="101093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55" y="827999"/>
            <a:ext cx="102784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7352" y="3739325"/>
            <a:ext cx="308171" cy="36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6822" y="4718836"/>
            <a:ext cx="353491" cy="35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60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4833" y="1969778"/>
            <a:ext cx="355404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2413" y="1979137"/>
            <a:ext cx="299288" cy="37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3317" y="3008611"/>
            <a:ext cx="280583" cy="37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8885" y="4038085"/>
            <a:ext cx="411521" cy="37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72" y="827999"/>
            <a:ext cx="100784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64" y="827999"/>
            <a:ext cx="100404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4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009034"/>
            <a:ext cx="333333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2895620"/>
            <a:ext cx="361904" cy="3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840757"/>
            <a:ext cx="419047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923431"/>
            <a:ext cx="419047" cy="37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848782"/>
            <a:ext cx="361905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9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20000" y="2677417"/>
            <a:ext cx="1009523" cy="2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0952" y="3373332"/>
            <a:ext cx="1038095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4285" y="4069247"/>
            <a:ext cx="819047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1428" y="4774695"/>
            <a:ext cx="685714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8571" y="1114237"/>
            <a:ext cx="1104761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2516806"/>
            <a:ext cx="638095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9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2382407"/>
            <a:ext cx="790476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7142" y="3078553"/>
            <a:ext cx="933333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3333" y="3812844"/>
            <a:ext cx="1095238" cy="2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6666" y="4480382"/>
            <a:ext cx="923809" cy="2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3809" y="5252818"/>
            <a:ext cx="1419047" cy="2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7142" y="5872674"/>
            <a:ext cx="885714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3736560"/>
            <a:ext cx="1209523" cy="33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5238" y="4442244"/>
            <a:ext cx="1133333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4761" y="5138391"/>
            <a:ext cx="1000000" cy="2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9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980945"/>
            <a:ext cx="1447619" cy="23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6190" y="1650088"/>
            <a:ext cx="1790476" cy="33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3912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4182120"/>
            <a:ext cx="1342857" cy="39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4182120"/>
            <a:ext cx="1180952" cy="38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55" y="827999"/>
            <a:ext cx="107343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2715" y="2107772"/>
            <a:ext cx="1041249" cy="28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3999" y="2012974"/>
            <a:ext cx="1154840" cy="37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9534" y="4041653"/>
            <a:ext cx="1334692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6397" y="4041653"/>
            <a:ext cx="1590272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2749" y="6089291"/>
            <a:ext cx="1277897" cy="37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0476" y="6089291"/>
            <a:ext cx="1372556" cy="37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2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0000" y="2087073"/>
            <a:ext cx="790476" cy="3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3002763"/>
            <a:ext cx="2209523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2024-08-10T17:06:45Z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