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2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128" y="2389632"/>
            <a:ext cx="6333744" cy="20787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7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6064365"/>
            <a:ext cx="361904" cy="37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1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9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2540" y="3016885"/>
            <a:ext cx="1007999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2065" y="3913505"/>
            <a:ext cx="1007999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63015" y="4811395"/>
            <a:ext cx="1007999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757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8892000" cy="310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4"/>
          <a:stretch>
            <a:fillRect/>
          </a:stretch>
        </p:blipFill>
        <p:spPr>
          <a:xfrm>
            <a:off x="695325" y="3796030"/>
            <a:ext cx="8891905" cy="287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6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9720000" cy="4619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64015" y="2925445"/>
            <a:ext cx="61277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29"/>
          <a:stretch>
            <a:fillRect/>
          </a:stretch>
        </p:blipFill>
        <p:spPr>
          <a:xfrm>
            <a:off x="1271270" y="5373370"/>
            <a:ext cx="9719945" cy="143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60"/>
          <a:stretch>
            <a:fillRect/>
          </a:stretch>
        </p:blipFill>
        <p:spPr>
          <a:xfrm>
            <a:off x="767080" y="1052871"/>
            <a:ext cx="10800080" cy="1692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3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1943146"/>
            <a:ext cx="333333" cy="37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12000" cy="5973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8195" y="1624330"/>
            <a:ext cx="56197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2024-08-26T12:13:37Z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