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68" r:id="rId7"/>
    <p:sldId id="344" r:id="rId8"/>
    <p:sldId id="343" r:id="rId9"/>
    <p:sldId id="342" r:id="rId10"/>
    <p:sldId id="339" r:id="rId11"/>
    <p:sldId id="338" r:id="rId12"/>
    <p:sldId id="336" r:id="rId13"/>
    <p:sldId id="335" r:id="rId14"/>
    <p:sldId id="334" r:id="rId15"/>
    <p:sldId id="333" r:id="rId16"/>
    <p:sldId id="332" r:id="rId17"/>
    <p:sldId id="331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7352" y="3023616"/>
            <a:ext cx="5797296" cy="8107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82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845269"/>
            <a:ext cx="10800000" cy="278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056951"/>
            <a:ext cx="361904" cy="39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483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09385"/>
            <a:ext cx="333333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906339"/>
            <a:ext cx="333333" cy="38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3"/>
          <a:stretch>
            <a:fillRect/>
          </a:stretch>
        </p:blipFill>
        <p:spPr>
          <a:xfrm>
            <a:off x="841375" y="1700530"/>
            <a:ext cx="10239375" cy="504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828040"/>
            <a:ext cx="10239375" cy="83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981075"/>
            <a:ext cx="56388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 b="8168"/>
          <a:stretch>
            <a:fillRect/>
          </a:stretch>
        </p:blipFill>
        <p:spPr>
          <a:xfrm>
            <a:off x="8040370" y="4221480"/>
            <a:ext cx="3939540" cy="243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08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2743835"/>
            <a:ext cx="97199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290" y="3662045"/>
            <a:ext cx="971994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715" y="4432300"/>
            <a:ext cx="97199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67815" y="5290185"/>
            <a:ext cx="97199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772920"/>
            <a:ext cx="10800000" cy="2956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2442845"/>
            <a:ext cx="6540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3925" y="2442845"/>
            <a:ext cx="6540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0595" y="2421255"/>
            <a:ext cx="65405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67530" y="2839085"/>
            <a:ext cx="654050" cy="23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17640" y="3213100"/>
            <a:ext cx="1671320" cy="25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03035" y="3573145"/>
            <a:ext cx="1435735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17640" y="4077335"/>
            <a:ext cx="987425" cy="22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722245"/>
            <a:ext cx="97199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2090" y="3587750"/>
            <a:ext cx="971994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565" y="4411980"/>
            <a:ext cx="971994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2090" y="5274945"/>
            <a:ext cx="971994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72380" y="6169283"/>
            <a:ext cx="7933333" cy="4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0244" r="11698"/>
          <a:stretch>
            <a:fillRect/>
          </a:stretch>
        </p:blipFill>
        <p:spPr>
          <a:xfrm>
            <a:off x="335280" y="836930"/>
            <a:ext cx="8343900" cy="11036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6772"/>
          <a:stretch>
            <a:fillRect/>
          </a:stretch>
        </p:blipFill>
        <p:spPr>
          <a:xfrm>
            <a:off x="695325" y="1988820"/>
            <a:ext cx="7919085" cy="472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981075"/>
            <a:ext cx="10287000" cy="29032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933190"/>
            <a:ext cx="10934700" cy="267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836930"/>
            <a:ext cx="10797540" cy="54330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047128"/>
            <a:ext cx="361904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499"/>
            <a:ext cx="10800000" cy="272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833383"/>
            <a:ext cx="361904" cy="38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37214"/>
            <a:ext cx="10800000" cy="3368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837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5350" y="1546860"/>
            <a:ext cx="32321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2024-08-25T10:42:43Z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