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4" r:id="rId4"/>
    <p:sldId id="365" r:id="rId5"/>
    <p:sldId id="366" r:id="rId6"/>
    <p:sldId id="367" r:id="rId7"/>
    <p:sldId id="368" r:id="rId8"/>
    <p:sldId id="369" r:id="rId9"/>
    <p:sldId id="364" r:id="rId10"/>
    <p:sldId id="370" r:id="rId11"/>
    <p:sldId id="336" r:id="rId12"/>
    <p:sldId id="335" r:id="rId13"/>
    <p:sldId id="334" r:id="rId14"/>
    <p:sldId id="333" r:id="rId15"/>
    <p:sldId id="332" r:id="rId16"/>
    <p:sldId id="330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8792" y="3054096"/>
            <a:ext cx="5614415" cy="74980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09103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61971" y="1570422"/>
            <a:ext cx="313937" cy="27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87892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59352" y="3664068"/>
            <a:ext cx="344508" cy="313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74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87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91428" y="1819571"/>
            <a:ext cx="333333" cy="381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040"/>
            <a:ext cx="9000000" cy="2651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3501390"/>
            <a:ext cx="9000000" cy="3275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16315" y="3500120"/>
            <a:ext cx="59880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040"/>
            <a:ext cx="7380000" cy="3215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76135" y="1341120"/>
            <a:ext cx="51371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4043045"/>
            <a:ext cx="7380000" cy="2740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85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04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04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41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428" y="2611574"/>
            <a:ext cx="8380952" cy="438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91615" y="4838065"/>
            <a:ext cx="971994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72380" y="5644606"/>
            <a:ext cx="4666666" cy="438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57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186666" y="1551830"/>
            <a:ext cx="866666" cy="200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34285" y="1561354"/>
            <a:ext cx="866665" cy="190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15238" y="1875649"/>
            <a:ext cx="885714" cy="200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81904" y="1875649"/>
            <a:ext cx="866666" cy="190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34285" y="2199469"/>
            <a:ext cx="866666" cy="19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015238" y="2199469"/>
            <a:ext cx="885714" cy="19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624761" y="2523288"/>
            <a:ext cx="828571" cy="200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24761" y="2523288"/>
            <a:ext cx="828571" cy="19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805714" y="2847107"/>
            <a:ext cx="457142" cy="190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853333" y="2847107"/>
            <a:ext cx="466666" cy="190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167619" y="3247119"/>
            <a:ext cx="419047" cy="180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691428" y="3866186"/>
            <a:ext cx="447619" cy="209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900952" y="4494776"/>
            <a:ext cx="457142" cy="200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539047" y="4828120"/>
            <a:ext cx="400000" cy="209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567619" y="5209084"/>
            <a:ext cx="466666" cy="190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748571" y="5523379"/>
            <a:ext cx="866666" cy="209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377142" y="5523379"/>
            <a:ext cx="866666" cy="209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548571" y="5856722"/>
            <a:ext cx="1257142" cy="190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bldLvl="0" animBg="1"/>
      <p:bldP spid="12" grpId="0" bldLvl="0" animBg="1"/>
      <p:bldP spid="13" grpId="0" animBg="1"/>
      <p:bldP spid="14" grpId="0" bldLvl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l="13659" t="9458" r="13160"/>
          <a:stretch>
            <a:fillRect/>
          </a:stretch>
        </p:blipFill>
        <p:spPr>
          <a:xfrm>
            <a:off x="479425" y="836930"/>
            <a:ext cx="8796020" cy="11239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917065"/>
            <a:ext cx="8935085" cy="477139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948055"/>
            <a:ext cx="10820400" cy="39547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5013960"/>
            <a:ext cx="4594860" cy="66294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908685"/>
            <a:ext cx="10850880" cy="518922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052830"/>
            <a:ext cx="11033760" cy="326136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4858" t="10042" r="4043"/>
          <a:stretch>
            <a:fillRect/>
          </a:stretch>
        </p:blipFill>
        <p:spPr>
          <a:xfrm>
            <a:off x="479425" y="908685"/>
            <a:ext cx="9640570" cy="12236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2061210"/>
            <a:ext cx="9739630" cy="463232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120505" y="4725670"/>
            <a:ext cx="562610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125220"/>
            <a:ext cx="10218420" cy="15087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2708910"/>
            <a:ext cx="10332720" cy="323088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836930"/>
            <a:ext cx="9957435" cy="293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3789045"/>
            <a:ext cx="6934200" cy="2908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66225" y="3068955"/>
            <a:ext cx="60642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2024-08-25T11:09:42Z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