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066288"/>
            <a:ext cx="5638800" cy="7254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1075"/>
            <a:ext cx="10523220" cy="3497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4653280"/>
            <a:ext cx="976122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930"/>
            <a:ext cx="8711565" cy="5883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83880" y="3573145"/>
            <a:ext cx="4692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2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7591" y="3205334"/>
            <a:ext cx="367934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51808"/>
            <a:ext cx="361904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38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57735" y="3761999"/>
            <a:ext cx="325842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13778"/>
            <a:ext cx="361904" cy="3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58095" y="1685451"/>
            <a:ext cx="466666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1675924"/>
            <a:ext cx="466666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66" y="2152287"/>
            <a:ext cx="45714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619" y="2476214"/>
            <a:ext cx="866666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7142" y="2790613"/>
            <a:ext cx="866666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86666" y="3124067"/>
            <a:ext cx="457142" cy="1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15238" y="3800502"/>
            <a:ext cx="447619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05714" y="4448355"/>
            <a:ext cx="466666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52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7515" y="2556488"/>
            <a:ext cx="8663338" cy="4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8750" y="3252470"/>
            <a:ext cx="97199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860" y="3978910"/>
            <a:ext cx="97199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3200" y="4714875"/>
            <a:ext cx="97199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9860" y="5450205"/>
            <a:ext cx="97199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28750" y="6177280"/>
            <a:ext cx="97199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2" grpId="0" bldLvl="0" animBg="1"/>
      <p:bldP spid="17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365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853295" cy="45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473" y="2594956"/>
            <a:ext cx="9304761" cy="4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2235" y="3249866"/>
            <a:ext cx="100799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4610" y="4005516"/>
            <a:ext cx="100799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383530"/>
            <a:ext cx="9853295" cy="141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7125" y="4728845"/>
            <a:ext cx="93046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5700" y="5383466"/>
            <a:ext cx="100799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8075" y="6139116"/>
            <a:ext cx="100799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21255"/>
            <a:ext cx="10005060" cy="293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5220"/>
            <a:ext cx="10881360" cy="4251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830"/>
            <a:ext cx="10881360" cy="3749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4941570"/>
            <a:ext cx="937260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125220"/>
            <a:ext cx="10942320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5220"/>
            <a:ext cx="11033760" cy="44043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1109472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184400"/>
            <a:ext cx="10180955" cy="4523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908685"/>
            <a:ext cx="10052050" cy="1275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52305" y="6021705"/>
            <a:ext cx="4692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2024-08-25T13:43:28Z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