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0" r:id="rId4"/>
    <p:sldId id="356" r:id="rId5"/>
    <p:sldId id="357" r:id="rId6"/>
    <p:sldId id="358" r:id="rId7"/>
    <p:sldId id="359" r:id="rId8"/>
    <p:sldId id="360" r:id="rId9"/>
    <p:sldId id="362" r:id="rId10"/>
    <p:sldId id="363" r:id="rId11"/>
    <p:sldId id="336" r:id="rId12"/>
    <p:sldId id="335" r:id="rId13"/>
    <p:sldId id="334" r:id="rId14"/>
    <p:sldId id="332" r:id="rId15"/>
    <p:sldId id="331" r:id="rId16"/>
    <p:sldId id="329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3050" y="2053590"/>
            <a:ext cx="9105900" cy="27508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3081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80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96190" y="5555265"/>
            <a:ext cx="419048" cy="381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47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7632000" cy="4133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63790" y="2781300"/>
            <a:ext cx="42862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371"/>
          <a:stretch>
            <a:fillRect/>
          </a:stretch>
        </p:blipFill>
        <p:spPr>
          <a:xfrm>
            <a:off x="1055370" y="4869180"/>
            <a:ext cx="7632065" cy="1936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91"/>
          <a:stretch>
            <a:fillRect/>
          </a:stretch>
        </p:blipFill>
        <p:spPr>
          <a:xfrm>
            <a:off x="551180" y="980440"/>
            <a:ext cx="9159240" cy="1530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2493010"/>
            <a:ext cx="9159240" cy="4081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31814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87261" y="2531848"/>
            <a:ext cx="271403" cy="301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9786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91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91615" y="1972310"/>
            <a:ext cx="875728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78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9047" y="2898156"/>
            <a:ext cx="9257142" cy="43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7340" y="3681730"/>
            <a:ext cx="936498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67619" y="4720276"/>
            <a:ext cx="6942857" cy="42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8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205714" y="1686786"/>
            <a:ext cx="466666" cy="181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77142" y="1686786"/>
            <a:ext cx="457142" cy="190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77142" y="1677244"/>
            <a:ext cx="457142" cy="20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81904" y="2030302"/>
            <a:ext cx="466666" cy="190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00952" y="2020760"/>
            <a:ext cx="447619" cy="20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39047" y="2345191"/>
            <a:ext cx="876190" cy="20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872380" y="2669622"/>
            <a:ext cx="866666" cy="190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481904" y="2669622"/>
            <a:ext cx="866666" cy="20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72380" y="3003595"/>
            <a:ext cx="466666" cy="181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281904" y="3910093"/>
            <a:ext cx="857142" cy="20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l="13659" t="9458" r="13160"/>
          <a:stretch>
            <a:fillRect/>
          </a:stretch>
        </p:blipFill>
        <p:spPr>
          <a:xfrm>
            <a:off x="479425" y="836930"/>
            <a:ext cx="10447655" cy="13347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2132965"/>
            <a:ext cx="10495915" cy="464375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8325" y="1147445"/>
            <a:ext cx="10911840" cy="35585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325" y="4799330"/>
            <a:ext cx="10942320" cy="16916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525" y="836930"/>
            <a:ext cx="9900000" cy="58576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15710"/>
          <a:stretch>
            <a:fillRect/>
          </a:stretch>
        </p:blipFill>
        <p:spPr>
          <a:xfrm>
            <a:off x="551180" y="2132965"/>
            <a:ext cx="9408795" cy="45637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858" t="10042" r="4043"/>
          <a:stretch>
            <a:fillRect/>
          </a:stretch>
        </p:blipFill>
        <p:spPr>
          <a:xfrm>
            <a:off x="479425" y="836930"/>
            <a:ext cx="9312910" cy="118173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904240"/>
            <a:ext cx="9382760" cy="42532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5157470"/>
            <a:ext cx="8757920" cy="1562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60460" y="1701165"/>
            <a:ext cx="648970" cy="83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908685"/>
            <a:ext cx="10942320" cy="5554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640" y="3861435"/>
            <a:ext cx="648970" cy="83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908685"/>
            <a:ext cx="11064240" cy="271272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94" b="6315"/>
          <a:stretch>
            <a:fillRect/>
          </a:stretch>
        </p:blipFill>
        <p:spPr>
          <a:xfrm>
            <a:off x="3143885" y="2708910"/>
            <a:ext cx="5616575" cy="4032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0640" y="2853055"/>
            <a:ext cx="648970" cy="83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2024-08-25T11:25:32Z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