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5088" y="1628775"/>
            <a:ext cx="69818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3716655"/>
            <a:ext cx="85725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3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98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969"/>
            <a:ext cx="9360000" cy="328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9"/>
          <a:stretch>
            <a:fillRect/>
          </a:stretch>
        </p:blipFill>
        <p:spPr>
          <a:xfrm>
            <a:off x="119380" y="981075"/>
            <a:ext cx="9360000" cy="142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8660" y="1811020"/>
            <a:ext cx="6121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5" t="25918" r="21482"/>
          <a:stretch>
            <a:fillRect/>
          </a:stretch>
        </p:blipFill>
        <p:spPr>
          <a:xfrm>
            <a:off x="8521065" y="2405380"/>
            <a:ext cx="3550285" cy="319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314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0441" y="973246"/>
            <a:ext cx="319388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55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189942"/>
            <a:ext cx="371428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8094980" cy="138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420620"/>
            <a:ext cx="8094980" cy="430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2348865"/>
            <a:ext cx="5702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7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8"/>
          <a:stretch>
            <a:fillRect/>
          </a:stretch>
        </p:blipFill>
        <p:spPr>
          <a:xfrm>
            <a:off x="720090" y="828040"/>
            <a:ext cx="10800000" cy="528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1916430"/>
            <a:ext cx="75311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25629"/>
            <a:ext cx="10800000" cy="117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6"/>
          <a:stretch>
            <a:fillRect/>
          </a:stretch>
        </p:blipFill>
        <p:spPr>
          <a:xfrm>
            <a:off x="839470" y="1197016"/>
            <a:ext cx="10800000" cy="355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41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3210" y="2438683"/>
            <a:ext cx="248198" cy="28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