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4472" y="2414016"/>
            <a:ext cx="6163056" cy="20299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5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2533015"/>
            <a:ext cx="1007999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3315532"/>
            <a:ext cx="10066666" cy="4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2540" y="4041775"/>
            <a:ext cx="1007999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2380" y="4811864"/>
            <a:ext cx="10114285" cy="4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0952" y="5564796"/>
            <a:ext cx="4847619" cy="4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725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1905977"/>
            <a:ext cx="419047" cy="37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285"/>
            <a:ext cx="8100000" cy="1168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040890"/>
            <a:ext cx="8100000" cy="1162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"/>
          <a:stretch>
            <a:fillRect/>
          </a:stretch>
        </p:blipFill>
        <p:spPr>
          <a:xfrm>
            <a:off x="1199515" y="3203575"/>
            <a:ext cx="8100060" cy="360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23835" y="3213100"/>
            <a:ext cx="58356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893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6135" y="2987040"/>
            <a:ext cx="34417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3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4357213"/>
            <a:ext cx="419047" cy="38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2024-08-25T11:17:20Z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