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60" r:id="rId8"/>
    <p:sldId id="361" r:id="rId9"/>
    <p:sldId id="359" r:id="rId10"/>
    <p:sldId id="362" r:id="rId11"/>
    <p:sldId id="363" r:id="rId12"/>
    <p:sldId id="364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3086100"/>
            <a:ext cx="46101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836295"/>
            <a:ext cx="8280000" cy="5969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2348865"/>
            <a:ext cx="4851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10858500" cy="18669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68914"/>
            <a:ext cx="10800000" cy="326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2276475"/>
            <a:ext cx="4851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887505"/>
            <a:ext cx="333333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704480"/>
            <a:ext cx="333333" cy="3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87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5765" y="6083767"/>
            <a:ext cx="367256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6614"/>
            <a:ext cx="10800000" cy="179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837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66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91428" y="1666397"/>
            <a:ext cx="447619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1990324"/>
            <a:ext cx="447619" cy="1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9523" y="2771559"/>
            <a:ext cx="466666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666" y="2771559"/>
            <a:ext cx="457142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8571" y="3095485"/>
            <a:ext cx="428571" cy="20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9523" y="3419412"/>
            <a:ext cx="45714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898693"/>
            <a:ext cx="2104761" cy="4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2908236"/>
            <a:ext cx="2047619" cy="40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6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6874" y="3684668"/>
            <a:ext cx="8906172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8679" y="4512557"/>
            <a:ext cx="4075551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0897" y="4503459"/>
            <a:ext cx="4412148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1523" y="4794585"/>
            <a:ext cx="163749" cy="10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3263" y="5322250"/>
            <a:ext cx="5904091" cy="41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7424" y="5331347"/>
            <a:ext cx="1883123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26033" y="5340445"/>
            <a:ext cx="937012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8679" y="6168333"/>
            <a:ext cx="664096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0206" y="6141040"/>
            <a:ext cx="5012564" cy="41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97354" y="6150138"/>
            <a:ext cx="2720066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2004" y="6386678"/>
            <a:ext cx="136458" cy="13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293"/>
            <a:ext cx="4219047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1104750"/>
            <a:ext cx="847619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666" y="1114293"/>
            <a:ext cx="419047" cy="37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1104750"/>
            <a:ext cx="2371428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380" y="1114293"/>
            <a:ext cx="1161904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963633"/>
            <a:ext cx="9323809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12974"/>
            <a:ext cx="2390476" cy="43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0476" y="2812974"/>
            <a:ext cx="3419047" cy="43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39047" y="2822517"/>
            <a:ext cx="3295238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671857"/>
            <a:ext cx="2914285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24761" y="3671857"/>
            <a:ext cx="4171428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72380" y="3690943"/>
            <a:ext cx="2171428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530740"/>
            <a:ext cx="1657142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348865"/>
            <a:ext cx="107346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836295"/>
            <a:ext cx="10829925" cy="5819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195"/>
            <a:ext cx="106680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212465"/>
            <a:ext cx="76009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61695"/>
            <a:ext cx="10887075" cy="5133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04570"/>
            <a:ext cx="11049000" cy="48482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988820"/>
            <a:ext cx="10253980" cy="4801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623570" y="696595"/>
            <a:ext cx="1023556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195"/>
            <a:ext cx="10629900" cy="4867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196340"/>
            <a:ext cx="48514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2024-08-26T00:58:40Z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