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263855" y="2771140"/>
            <a:ext cx="5664290" cy="131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85149"/>
            <a:ext cx="10800000" cy="433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51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