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62" r:id="rId5"/>
    <p:sldId id="363" r:id="rId6"/>
    <p:sldId id="364" r:id="rId7"/>
    <p:sldId id="365" r:id="rId8"/>
    <p:sldId id="366" r:id="rId9"/>
    <p:sldId id="367" r:id="rId10"/>
    <p:sldId id="337" r:id="rId11"/>
    <p:sldId id="336" r:id="rId12"/>
    <p:sldId id="335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0830" y="2350770"/>
            <a:ext cx="6530340" cy="215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86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30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9341" y="1148654"/>
            <a:ext cx="296360" cy="3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3333" y="5513862"/>
            <a:ext cx="333333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8100000" cy="146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420620"/>
            <a:ext cx="8100000" cy="435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470" y="3212465"/>
            <a:ext cx="5175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26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242305"/>
            <a:ext cx="8295238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952" y="3261391"/>
            <a:ext cx="904761" cy="41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4167949"/>
            <a:ext cx="7447619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4187034"/>
            <a:ext cx="447619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905007"/>
            <a:ext cx="4276190" cy="4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2962172"/>
            <a:ext cx="409523" cy="33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2914535"/>
            <a:ext cx="4380952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3848236"/>
            <a:ext cx="2361904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000" y="3838708"/>
            <a:ext cx="3257142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4761" y="3838708"/>
            <a:ext cx="3380952" cy="4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666" y="4772409"/>
            <a:ext cx="9219047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9047" y="5715638"/>
            <a:ext cx="1380952" cy="4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7619" y="5715638"/>
            <a:ext cx="1438095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5238" y="5706110"/>
            <a:ext cx="2171428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3809" y="5706110"/>
            <a:ext cx="3942857" cy="4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087"/>
            <a:ext cx="2342857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3333" y="1133087"/>
            <a:ext cx="1904761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1133087"/>
            <a:ext cx="5000000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67422"/>
            <a:ext cx="9000000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6190" y="2324841"/>
            <a:ext cx="142857" cy="1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01757"/>
            <a:ext cx="6561904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1904" y="3020825"/>
            <a:ext cx="657142" cy="4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05714" y="1657522"/>
            <a:ext cx="466666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95" y="2305886"/>
            <a:ext cx="866666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5714" y="2973319"/>
            <a:ext cx="466666" cy="1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5714" y="3287966"/>
            <a:ext cx="438095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4761" y="3287966"/>
            <a:ext cx="447619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5238" y="3612147"/>
            <a:ext cx="457142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10476" y="4298650"/>
            <a:ext cx="1057142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92375"/>
            <a:ext cx="106680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04570"/>
            <a:ext cx="109251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55" y="5949315"/>
            <a:ext cx="88677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836295"/>
            <a:ext cx="9124315" cy="5915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772285"/>
            <a:ext cx="7098030" cy="4948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767715" y="836295"/>
            <a:ext cx="7153275" cy="8585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836295"/>
            <a:ext cx="7142480" cy="1347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77110"/>
            <a:ext cx="7169150" cy="4520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305" y="2996565"/>
            <a:ext cx="44513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195"/>
            <a:ext cx="10925175" cy="26860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5539"/>
            <a:ext cx="10800000" cy="181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199933"/>
            <a:ext cx="361904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