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2" r:id="rId4"/>
    <p:sldId id="351" r:id="rId5"/>
    <p:sldId id="350" r:id="rId6"/>
    <p:sldId id="349" r:id="rId7"/>
    <p:sldId id="376" r:id="rId8"/>
    <p:sldId id="348" r:id="rId9"/>
    <p:sldId id="347" r:id="rId10"/>
    <p:sldId id="346" r:id="rId11"/>
    <p:sldId id="345" r:id="rId12"/>
    <p:sldId id="344" r:id="rId13"/>
    <p:sldId id="342" r:id="rId14"/>
    <p:sldId id="341" r:id="rId15"/>
    <p:sldId id="340" r:id="rId16"/>
    <p:sldId id="339" r:id="rId17"/>
    <p:sldId id="338" r:id="rId18"/>
    <p:sldId id="335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9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1672" y="2630424"/>
            <a:ext cx="5248656" cy="15971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2345" y="1008380"/>
            <a:ext cx="52070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175"/>
            <a:ext cx="8783955" cy="1522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2348865"/>
            <a:ext cx="8783955" cy="4392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170" y="3141345"/>
            <a:ext cx="45148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1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925747"/>
            <a:ext cx="419047" cy="38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1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7726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3896" y="3021643"/>
            <a:ext cx="301586" cy="27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042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21190" y="4356100"/>
            <a:ext cx="45466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7920000" cy="125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2132965"/>
            <a:ext cx="7920000" cy="1372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4"/>
          <a:stretch>
            <a:fillRect/>
          </a:stretch>
        </p:blipFill>
        <p:spPr>
          <a:xfrm>
            <a:off x="1127125" y="3555365"/>
            <a:ext cx="7919720" cy="324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80325" y="3573145"/>
            <a:ext cx="46545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7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5738188"/>
            <a:ext cx="333333" cy="371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6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03" r="96230"/>
          <a:stretch>
            <a:fillRect/>
          </a:stretch>
        </p:blipFill>
        <p:spPr>
          <a:xfrm>
            <a:off x="720090" y="3277870"/>
            <a:ext cx="407035" cy="314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4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5630" y="1085215"/>
            <a:ext cx="47244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7992000" cy="3936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2080" y="2925445"/>
            <a:ext cx="44831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94"/>
          <a:stretch>
            <a:fillRect/>
          </a:stretch>
        </p:blipFill>
        <p:spPr>
          <a:xfrm>
            <a:off x="1343660" y="4869180"/>
            <a:ext cx="7992110" cy="187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762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55208" y="1852977"/>
            <a:ext cx="375443" cy="34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6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9552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7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47240"/>
            <a:ext cx="991997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871470"/>
            <a:ext cx="991997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710940"/>
            <a:ext cx="991997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4390" y="4585970"/>
            <a:ext cx="991997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5433695"/>
            <a:ext cx="991997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4" grpId="0" bldLvl="0" animBg="1"/>
      <p:bldP spid="17" grpId="0" bldLvl="0" animBg="1"/>
      <p:bldP spid="2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9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45210"/>
            <a:ext cx="991997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894205"/>
            <a:ext cx="991997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731770"/>
            <a:ext cx="991997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580765"/>
            <a:ext cx="991997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468256"/>
            <a:ext cx="9866666" cy="4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5257165"/>
            <a:ext cx="991997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bldLvl="0" animBg="1"/>
      <p:bldP spid="18" grpId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9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03" r="96230"/>
          <a:stretch>
            <a:fillRect/>
          </a:stretch>
        </p:blipFill>
        <p:spPr>
          <a:xfrm>
            <a:off x="407035" y="765175"/>
            <a:ext cx="407035" cy="314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2"/>
          <a:stretch>
            <a:fillRect/>
          </a:stretch>
        </p:blipFill>
        <p:spPr>
          <a:xfrm>
            <a:off x="551180" y="2132965"/>
            <a:ext cx="10800000" cy="3685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5085715"/>
            <a:ext cx="82677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7687" t="12997" r="21377" b="8983"/>
          <a:stretch>
            <a:fillRect/>
          </a:stretch>
        </p:blipFill>
        <p:spPr>
          <a:xfrm>
            <a:off x="407035" y="908685"/>
            <a:ext cx="6012000" cy="10300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17"/>
          <a:stretch>
            <a:fillRect/>
          </a:stretch>
        </p:blipFill>
        <p:spPr>
          <a:xfrm>
            <a:off x="263525" y="1125261"/>
            <a:ext cx="10800000" cy="3524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199850"/>
            <a:ext cx="352380" cy="38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2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042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2024-08-26T12:17:01Z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