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55" r:id="rId5"/>
    <p:sldId id="356" r:id="rId6"/>
    <p:sldId id="357" r:id="rId7"/>
    <p:sldId id="354" r:id="rId8"/>
    <p:sldId id="358" r:id="rId9"/>
    <p:sldId id="359" r:id="rId10"/>
    <p:sldId id="360" r:id="rId11"/>
    <p:sldId id="336" r:id="rId12"/>
    <p:sldId id="335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2366010"/>
            <a:ext cx="723900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061169"/>
            <a:ext cx="10800000" cy="438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4627" y="2223192"/>
            <a:ext cx="361904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" y="1124585"/>
            <a:ext cx="107632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109"/>
            <a:ext cx="7560000" cy="43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4509135"/>
            <a:ext cx="4622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"/>
          <a:stretch>
            <a:fillRect/>
          </a:stretch>
        </p:blipFill>
        <p:spPr>
          <a:xfrm>
            <a:off x="1102995" y="4996180"/>
            <a:ext cx="7560000" cy="181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074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15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485" y="1000320"/>
            <a:ext cx="344196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0000" cy="523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1628775"/>
            <a:ext cx="5003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4"/>
          <a:stretch>
            <a:fillRect/>
          </a:stretch>
        </p:blipFill>
        <p:spPr>
          <a:xfrm>
            <a:off x="1199515" y="6165215"/>
            <a:ext cx="9359900" cy="64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86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123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826385"/>
            <a:ext cx="100799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765" y="3659505"/>
            <a:ext cx="1007999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615" y="4469765"/>
            <a:ext cx="1007999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44880"/>
            <a:ext cx="10079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55140"/>
            <a:ext cx="10079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90800"/>
            <a:ext cx="100799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393440"/>
            <a:ext cx="10079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226560"/>
            <a:ext cx="100799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048885"/>
            <a:ext cx="100799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58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145" y="3138170"/>
            <a:ext cx="97199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4145" y="3892550"/>
            <a:ext cx="97199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9545" y="4612640"/>
            <a:ext cx="97199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05255" y="5334635"/>
            <a:ext cx="97199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1290" y="6072505"/>
            <a:ext cx="97199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72380" y="1629385"/>
            <a:ext cx="828571" cy="2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2287666"/>
            <a:ext cx="447619" cy="1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6190" y="2707440"/>
            <a:ext cx="447619" cy="1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619" y="3022271"/>
            <a:ext cx="476190" cy="1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6666" y="3337101"/>
            <a:ext cx="457142" cy="1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04720"/>
            <a:ext cx="109442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052195"/>
            <a:ext cx="10982325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0440"/>
            <a:ext cx="10953750" cy="5505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276475"/>
            <a:ext cx="107918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551815" y="764540"/>
            <a:ext cx="10801350" cy="129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5949315"/>
            <a:ext cx="5245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836295"/>
            <a:ext cx="10344150" cy="5924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08870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4149090"/>
            <a:ext cx="10220325" cy="85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4292600"/>
            <a:ext cx="5289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908685"/>
            <a:ext cx="5358130" cy="5861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