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8" r:id="rId5"/>
    <p:sldId id="359" r:id="rId6"/>
    <p:sldId id="360" r:id="rId7"/>
    <p:sldId id="357" r:id="rId8"/>
    <p:sldId id="356" r:id="rId9"/>
    <p:sldId id="361" r:id="rId10"/>
    <p:sldId id="362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784" y="2520696"/>
            <a:ext cx="6504432" cy="18166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789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7182" y="1721125"/>
            <a:ext cx="344507" cy="31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902219"/>
            <a:ext cx="352380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2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320" y="3044190"/>
            <a:ext cx="35877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5316595"/>
            <a:ext cx="419048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53333" y="2393414"/>
            <a:ext cx="1057142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3333" y="3032944"/>
            <a:ext cx="1038095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3987465"/>
            <a:ext cx="666666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285" y="3987465"/>
            <a:ext cx="657142" cy="1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34285" y="3987465"/>
            <a:ext cx="657142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380" y="4312003"/>
            <a:ext cx="1685714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933065"/>
            <a:ext cx="74479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917825"/>
            <a:ext cx="971994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190" y="3683635"/>
            <a:ext cx="97199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1904" y="4673939"/>
            <a:ext cx="9276191" cy="42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1245"/>
            <a:ext cx="97199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02327"/>
            <a:ext cx="9314285" cy="43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30830"/>
            <a:ext cx="97199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28720"/>
            <a:ext cx="97199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3659" t="9458" r="13160"/>
          <a:stretch>
            <a:fillRect/>
          </a:stretch>
        </p:blipFill>
        <p:spPr>
          <a:xfrm>
            <a:off x="479425" y="836930"/>
            <a:ext cx="10248265" cy="1309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2037715"/>
            <a:ext cx="10295255" cy="47282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1075"/>
            <a:ext cx="1109472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876300"/>
            <a:ext cx="108204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1075"/>
            <a:ext cx="1082040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58" t="10042" r="4043"/>
          <a:stretch>
            <a:fillRect/>
          </a:stretch>
        </p:blipFill>
        <p:spPr>
          <a:xfrm>
            <a:off x="479425" y="908685"/>
            <a:ext cx="9455785" cy="1200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32965"/>
            <a:ext cx="9579610" cy="45427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25220"/>
            <a:ext cx="10340340" cy="3779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" y="4887595"/>
            <a:ext cx="8374380" cy="845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12350" y="1196975"/>
            <a:ext cx="65532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765175"/>
            <a:ext cx="7743825" cy="6026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63790" y="2853055"/>
            <a:ext cx="5467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2024-08-25T11:03:18Z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