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64" r:id="rId6"/>
    <p:sldId id="365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930" y="3025140"/>
            <a:ext cx="721614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295453"/>
            <a:ext cx="371428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5356336"/>
            <a:ext cx="371428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499"/>
            <a:ext cx="7740000" cy="482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1556385"/>
            <a:ext cx="4527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5"/>
          <a:stretch>
            <a:fillRect/>
          </a:stretch>
        </p:blipFill>
        <p:spPr>
          <a:xfrm>
            <a:off x="1127760" y="5445125"/>
            <a:ext cx="7740015" cy="136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2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2181" y="2781216"/>
            <a:ext cx="366762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703705" y="909320"/>
            <a:ext cx="10081350" cy="72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879"/>
            <a:ext cx="10800000" cy="197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847628"/>
            <a:ext cx="9257142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290" y="3712210"/>
            <a:ext cx="101733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4638620"/>
            <a:ext cx="9266666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8765" y="5488940"/>
            <a:ext cx="101733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0440"/>
            <a:ext cx="10800000" cy="23122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39920" y="1700530"/>
            <a:ext cx="118491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5820" y="2060575"/>
            <a:ext cx="101536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8525" y="2060575"/>
            <a:ext cx="101536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0595" y="2060575"/>
            <a:ext cx="101536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2636520"/>
            <a:ext cx="61277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0190" y="2636520"/>
            <a:ext cx="61277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28210" y="2996565"/>
            <a:ext cx="612775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84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705" y="3616325"/>
            <a:ext cx="100799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6919" y="4496625"/>
            <a:ext cx="8740618" cy="4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0875" y="5343925"/>
            <a:ext cx="8803695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1925" y="6125210"/>
            <a:ext cx="100799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9" b="11503"/>
          <a:stretch>
            <a:fillRect/>
          </a:stretch>
        </p:blipFill>
        <p:spPr>
          <a:xfrm>
            <a:off x="695325" y="2132330"/>
            <a:ext cx="8366760" cy="454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479425" y="836295"/>
            <a:ext cx="8877935" cy="113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988820"/>
            <a:ext cx="58197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052195"/>
            <a:ext cx="97155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4585"/>
            <a:ext cx="10725150" cy="4972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68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71448" y="6089914"/>
            <a:ext cx="348729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980546"/>
            <a:ext cx="333333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