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555" b="37403"/>
          <a:stretch>
            <a:fillRect/>
          </a:stretch>
        </p:blipFill>
        <p:spPr>
          <a:xfrm>
            <a:off x="3048000" y="2992755"/>
            <a:ext cx="6096000" cy="872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846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62389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917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ZTFmYjk4ZDEyZjJkZTY3MGU0N2MxZTMxYzQzM2Q5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2024-08-26T00:43:32Z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