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2976245"/>
            <a:ext cx="62674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5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08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30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8788" y="2759949"/>
            <a:ext cx="1770150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2919" y="2775982"/>
            <a:ext cx="1105342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4476" y="2759949"/>
            <a:ext cx="3300009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0699" y="2759949"/>
            <a:ext cx="1778159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0778" y="3641753"/>
            <a:ext cx="1089323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0296" y="3625720"/>
            <a:ext cx="3251950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6470" y="3625720"/>
            <a:ext cx="1762140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6621" y="3641753"/>
            <a:ext cx="1129372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2207" y="3665802"/>
            <a:ext cx="488592" cy="2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4807" y="4499507"/>
            <a:ext cx="2635201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80203" y="4499507"/>
            <a:ext cx="1706072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70256" y="4507523"/>
            <a:ext cx="1089323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9774" y="4507523"/>
            <a:ext cx="2531074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60778" y="5381310"/>
            <a:ext cx="696846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17819" y="5365277"/>
            <a:ext cx="2931561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41371" y="5381310"/>
            <a:ext cx="1129372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54967" y="5381310"/>
            <a:ext cx="3139814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68788" y="6239064"/>
            <a:ext cx="3316028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139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854" y="2768096"/>
            <a:ext cx="4896473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3918" y="2768096"/>
            <a:ext cx="763086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6493" y="2768096"/>
            <a:ext cx="969756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5993" y="2768096"/>
            <a:ext cx="786934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2414" y="2807852"/>
            <a:ext cx="516673" cy="30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8812" y="3642730"/>
            <a:ext cx="127180" cy="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7700" y="3634779"/>
            <a:ext cx="2774138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33378" y="3674535"/>
            <a:ext cx="262311" cy="29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30819" y="3642730"/>
            <a:ext cx="1359248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77504" y="3642730"/>
            <a:ext cx="1112834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33418" y="3634779"/>
            <a:ext cx="2241567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1547" y="4493511"/>
            <a:ext cx="3211323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73898" y="4493511"/>
            <a:ext cx="4189028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10619" y="4509413"/>
            <a:ext cx="532570" cy="31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5905" y="5352242"/>
            <a:ext cx="8227028" cy="36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63854" y="6226877"/>
            <a:ext cx="2519775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23374" y="6226877"/>
            <a:ext cx="1343350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98520" y="6218925"/>
            <a:ext cx="3060295" cy="3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49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