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0" r:id="rId10"/>
    <p:sldId id="338" r:id="rId11"/>
    <p:sldId id="337" r:id="rId12"/>
    <p:sldId id="336" r:id="rId13"/>
    <p:sldId id="335" r:id="rId14"/>
    <p:sldId id="334" r:id="rId15"/>
    <p:sldId id="333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3730" y="2426970"/>
            <a:ext cx="5844540" cy="2004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7220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2147" y="3233810"/>
            <a:ext cx="258763" cy="26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270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9725" y="5068102"/>
            <a:ext cx="368918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416000" cy="4644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6135" y="2204720"/>
            <a:ext cx="50419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0"/>
          <a:stretch>
            <a:fillRect/>
          </a:stretch>
        </p:blipFill>
        <p:spPr>
          <a:xfrm>
            <a:off x="1127760" y="5372735"/>
            <a:ext cx="7416165" cy="1417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715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0837" y="3104456"/>
            <a:ext cx="335137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787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8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990407"/>
            <a:ext cx="10123809" cy="4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1115" y="2851150"/>
            <a:ext cx="1021905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490" y="3792220"/>
            <a:ext cx="1021905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0165" y="4749165"/>
            <a:ext cx="1021905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9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190"/>
            <a:ext cx="10161904" cy="4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57070"/>
            <a:ext cx="1007999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897505"/>
            <a:ext cx="1034415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844925"/>
            <a:ext cx="1007999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4018915"/>
            <a:ext cx="1021334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3333" y="5006473"/>
            <a:ext cx="695238" cy="40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5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93140"/>
            <a:ext cx="1025271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953260"/>
            <a:ext cx="1025271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882265"/>
            <a:ext cx="1025271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841115"/>
            <a:ext cx="1025271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449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3645" y="2722245"/>
            <a:ext cx="100799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4853" y="3670719"/>
            <a:ext cx="7431486" cy="39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865" y="4453255"/>
            <a:ext cx="1007999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9680" y="5315585"/>
            <a:ext cx="100799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49680" y="6184900"/>
            <a:ext cx="100799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1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0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4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4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254"/>
            <a:ext cx="10800000" cy="400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1"/>
          <a:stretch>
            <a:fillRect/>
          </a:stretch>
        </p:blipFill>
        <p:spPr>
          <a:xfrm>
            <a:off x="767715" y="4911725"/>
            <a:ext cx="10800080" cy="1829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158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333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82158" y="5130100"/>
            <a:ext cx="362140" cy="32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2024-08-26T01:37:14Z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