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56" r:id="rId5"/>
    <p:sldId id="357" r:id="rId6"/>
    <p:sldId id="358" r:id="rId7"/>
    <p:sldId id="359" r:id="rId8"/>
    <p:sldId id="360" r:id="rId9"/>
    <p:sldId id="361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0024" y="3041904"/>
            <a:ext cx="5711952" cy="7741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018550"/>
            <a:ext cx="352380" cy="3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2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24761" y="5171597"/>
            <a:ext cx="371428" cy="37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4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3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3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20" y="878205"/>
            <a:ext cx="40703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6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934327"/>
            <a:ext cx="419047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/>
          <a:stretch>
            <a:fillRect/>
          </a:stretch>
        </p:blipFill>
        <p:spPr>
          <a:xfrm>
            <a:off x="407035" y="1063625"/>
            <a:ext cx="5749925" cy="418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7"/>
          <a:stretch>
            <a:fillRect/>
          </a:stretch>
        </p:blipFill>
        <p:spPr>
          <a:xfrm>
            <a:off x="6167755" y="1557020"/>
            <a:ext cx="5696585" cy="379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7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2677795"/>
            <a:ext cx="971994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2090" y="3492500"/>
            <a:ext cx="971994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0190" y="4331970"/>
            <a:ext cx="971994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9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348571" y="1580388"/>
            <a:ext cx="466666" cy="2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8571" y="1904201"/>
            <a:ext cx="647619" cy="2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05714" y="2228015"/>
            <a:ext cx="838095" cy="2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48571" y="2551828"/>
            <a:ext cx="1085714" cy="2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29523" y="2866117"/>
            <a:ext cx="876190" cy="2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62857" y="3837557"/>
            <a:ext cx="619047" cy="17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58095" y="4885188"/>
            <a:ext cx="866666" cy="2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765" y="2728595"/>
            <a:ext cx="971994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6390" y="3594100"/>
            <a:ext cx="971994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96390" y="4416425"/>
            <a:ext cx="971994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39240" y="5267960"/>
            <a:ext cx="971994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2421255"/>
            <a:ext cx="10972800" cy="29641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13659" t="9458" r="13160"/>
          <a:stretch>
            <a:fillRect/>
          </a:stretch>
        </p:blipFill>
        <p:spPr>
          <a:xfrm>
            <a:off x="479425" y="836930"/>
            <a:ext cx="10801350" cy="13798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862965"/>
            <a:ext cx="10308590" cy="51327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5995670"/>
            <a:ext cx="598741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692785"/>
            <a:ext cx="10186670" cy="60547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701165"/>
            <a:ext cx="8401685" cy="51206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858" t="10042" r="4043"/>
          <a:stretch>
            <a:fillRect/>
          </a:stretch>
        </p:blipFill>
        <p:spPr>
          <a:xfrm>
            <a:off x="916305" y="654050"/>
            <a:ext cx="8248015" cy="1047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34045" y="3501390"/>
            <a:ext cx="42926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908685"/>
            <a:ext cx="109728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3501390"/>
            <a:ext cx="9822180" cy="2842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1845310"/>
            <a:ext cx="64897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765175"/>
            <a:ext cx="10257155" cy="5955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6112510"/>
            <a:ext cx="64897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2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2024-08-26T12:05:54Z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