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7" r:id="rId4"/>
    <p:sldId id="355" r:id="rId5"/>
    <p:sldId id="354" r:id="rId6"/>
    <p:sldId id="353" r:id="rId7"/>
    <p:sldId id="351" r:id="rId8"/>
    <p:sldId id="350" r:id="rId9"/>
    <p:sldId id="349" r:id="rId10"/>
    <p:sldId id="348" r:id="rId11"/>
    <p:sldId id="347" r:id="rId12"/>
    <p:sldId id="345" r:id="rId13"/>
    <p:sldId id="344" r:id="rId14"/>
    <p:sldId id="343" r:id="rId15"/>
    <p:sldId id="342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>
            <a:fillRect/>
          </a:stretch>
        </p:blipFill>
        <p:spPr>
          <a:xfrm>
            <a:off x="3588023" y="2938780"/>
            <a:ext cx="5015955" cy="980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4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628734"/>
            <a:ext cx="10800000" cy="487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7987" y="2476775"/>
            <a:ext cx="295238" cy="304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0952" y="1771283"/>
            <a:ext cx="295238" cy="3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4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81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91428" y="3172997"/>
            <a:ext cx="342857" cy="295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10044430" cy="4641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2350" y="2853055"/>
            <a:ext cx="41973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87"/>
          <a:stretch>
            <a:fillRect/>
          </a:stretch>
        </p:blipFill>
        <p:spPr>
          <a:xfrm>
            <a:off x="1343660" y="5517515"/>
            <a:ext cx="10044430" cy="1223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81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8095" y="6013687"/>
            <a:ext cx="857142" cy="38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1732851"/>
            <a:ext cx="9533333" cy="342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047" y="2371010"/>
            <a:ext cx="8933333" cy="342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91428" y="2371010"/>
            <a:ext cx="533333" cy="323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0952" y="3018694"/>
            <a:ext cx="6876191" cy="342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7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6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2391002"/>
            <a:ext cx="7400000" cy="343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1428" y="3020016"/>
            <a:ext cx="9409523" cy="352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1428" y="3668091"/>
            <a:ext cx="6876191" cy="343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03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1572826"/>
            <a:ext cx="6723809" cy="343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43809" y="1611022"/>
            <a:ext cx="238095" cy="66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43809" y="1582375"/>
            <a:ext cx="2600000" cy="315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0952" y="2222163"/>
            <a:ext cx="3257142" cy="324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48571" y="2222163"/>
            <a:ext cx="4866666" cy="334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91428" y="2861951"/>
            <a:ext cx="6514285" cy="343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91428" y="3501739"/>
            <a:ext cx="7057142" cy="343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7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53014"/>
            <a:ext cx="10800000" cy="2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2380" y="3692219"/>
            <a:ext cx="342858" cy="295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5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7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999771"/>
            <a:ext cx="4000000" cy="314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53333" y="999771"/>
            <a:ext cx="2523809" cy="34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34285" y="999771"/>
            <a:ext cx="3428571" cy="334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1639148"/>
            <a:ext cx="10180952" cy="34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297611"/>
            <a:ext cx="7552380" cy="334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72380" y="2288068"/>
            <a:ext cx="2390476" cy="34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936988"/>
            <a:ext cx="7800000" cy="34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43809" y="2936988"/>
            <a:ext cx="2190475" cy="34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576364"/>
            <a:ext cx="10152380" cy="334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225284"/>
            <a:ext cx="1657142" cy="334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48571" y="4225284"/>
            <a:ext cx="8304761" cy="334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4864661"/>
            <a:ext cx="2742857" cy="34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17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3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80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1639746"/>
            <a:ext cx="9533333" cy="343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0952" y="2317794"/>
            <a:ext cx="542857" cy="296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15238" y="2289144"/>
            <a:ext cx="8819047" cy="343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0476" y="2948092"/>
            <a:ext cx="1257142" cy="315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15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81904" y="3867204"/>
            <a:ext cx="4152380" cy="39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43809" y="4572223"/>
            <a:ext cx="3342857" cy="39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77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10476" y="1361476"/>
            <a:ext cx="2495238" cy="390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10476" y="2809488"/>
            <a:ext cx="3333333" cy="390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91428" y="3905023"/>
            <a:ext cx="3752380" cy="390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43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0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7884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7449" y="2904926"/>
            <a:ext cx="262862" cy="29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01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970890"/>
            <a:ext cx="9533333" cy="352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628189"/>
            <a:ext cx="4914285" cy="342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67619" y="1628189"/>
            <a:ext cx="4485714" cy="342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275962"/>
            <a:ext cx="1657142" cy="342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933261"/>
            <a:ext cx="5209523" cy="342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81904" y="2933261"/>
            <a:ext cx="4171428" cy="333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590560"/>
            <a:ext cx="7876190" cy="333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39047" y="3590560"/>
            <a:ext cx="1495238" cy="342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238333"/>
            <a:ext cx="9571428" cy="333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76580" y="4784725"/>
            <a:ext cx="963866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5553075"/>
            <a:ext cx="174117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510476" y="5543405"/>
            <a:ext cx="7742857" cy="342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6200704"/>
            <a:ext cx="2742857" cy="323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 bldLvl="0" animBg="1"/>
      <p:bldP spid="16" grpId="0" bldLvl="0" animBg="1"/>
      <p:bldP spid="17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2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10476" y="2478497"/>
            <a:ext cx="285714" cy="305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1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10476" y="2478996"/>
            <a:ext cx="295237" cy="305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3068914"/>
            <a:ext cx="10800000" cy="2925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3866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4937" y="1564788"/>
            <a:ext cx="271691" cy="280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8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0000" y="2515491"/>
            <a:ext cx="276190" cy="295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4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0952" y="1771308"/>
            <a:ext cx="295238" cy="304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28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10476" y="2467580"/>
            <a:ext cx="295237" cy="305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2024-08-25T08:19:12Z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