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61" r:id="rId5"/>
    <p:sldId id="360" r:id="rId6"/>
    <p:sldId id="362" r:id="rId7"/>
    <p:sldId id="363" r:id="rId8"/>
    <p:sldId id="364" r:id="rId9"/>
    <p:sldId id="365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0984" y="3115056"/>
            <a:ext cx="5590032" cy="6278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830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81915" y="2767966"/>
            <a:ext cx="312380" cy="31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982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4310" y="3964936"/>
            <a:ext cx="240687" cy="26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1775460"/>
            <a:ext cx="97199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1140" y="2519680"/>
            <a:ext cx="97199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519680"/>
            <a:ext cx="971994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815" y="3274695"/>
            <a:ext cx="971994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72565" y="4016375"/>
            <a:ext cx="971994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86865" y="4801235"/>
            <a:ext cx="97199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10665" y="5513070"/>
            <a:ext cx="971994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0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3455"/>
            <a:ext cx="97199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739265"/>
            <a:ext cx="971994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482850"/>
            <a:ext cx="971994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225800"/>
            <a:ext cx="971994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981450"/>
            <a:ext cx="971994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711065"/>
            <a:ext cx="971994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5491480"/>
            <a:ext cx="971994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8" grpId="0" bldLvl="0" animBg="1"/>
      <p:bldP spid="20" grpId="0" bldLvl="0" animBg="1"/>
      <p:bldP spid="25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221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76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405" y="2503170"/>
            <a:ext cx="97199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6065" y="3226435"/>
            <a:ext cx="971994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2405" y="3948430"/>
            <a:ext cx="971994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90345" y="4661535"/>
            <a:ext cx="97199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80820" y="5450840"/>
            <a:ext cx="913828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99235" y="6122670"/>
            <a:ext cx="971994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5" grpId="0" bldLvl="0" animBg="1"/>
      <p:bldP spid="23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700952" y="1695558"/>
            <a:ext cx="447619" cy="1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3809" y="1695558"/>
            <a:ext cx="438095" cy="1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1428" y="2267575"/>
            <a:ext cx="457142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10476" y="2572651"/>
            <a:ext cx="866666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58095" y="2553584"/>
            <a:ext cx="847619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67619" y="3230471"/>
            <a:ext cx="466666" cy="1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86666" y="3821556"/>
            <a:ext cx="447619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96190" y="4126631"/>
            <a:ext cx="466666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39047" y="4879788"/>
            <a:ext cx="885714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77142" y="5184863"/>
            <a:ext cx="438095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72380" y="5509007"/>
            <a:ext cx="457142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659" r="13160"/>
          <a:stretch>
            <a:fillRect/>
          </a:stretch>
        </p:blipFill>
        <p:spPr>
          <a:xfrm>
            <a:off x="479425" y="836930"/>
            <a:ext cx="9603105" cy="1355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192020"/>
            <a:ext cx="9436735" cy="45389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196975"/>
            <a:ext cx="10820400" cy="41986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836930"/>
            <a:ext cx="10942320" cy="1813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650490"/>
            <a:ext cx="10972800" cy="40157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908685"/>
            <a:ext cx="9632950" cy="57213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479425" y="836930"/>
            <a:ext cx="8326120" cy="1057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185" y="1845310"/>
            <a:ext cx="8341360" cy="49104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96225" y="4941570"/>
            <a:ext cx="47434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836930"/>
            <a:ext cx="7817485" cy="410083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"/>
          <a:stretch>
            <a:fillRect/>
          </a:stretch>
        </p:blipFill>
        <p:spPr>
          <a:xfrm>
            <a:off x="1055370" y="5013325"/>
            <a:ext cx="7760335" cy="175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2565400"/>
            <a:ext cx="57340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978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070" y="2445297"/>
            <a:ext cx="321620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2024-08-25T10:56:48Z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