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6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8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7933" y="2947035"/>
            <a:ext cx="6456135" cy="96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3096485"/>
            <a:ext cx="276190" cy="2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3134205"/>
            <a:ext cx="342858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91817"/>
            <a:ext cx="295238" cy="3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495759"/>
            <a:ext cx="342858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65399"/>
            <a:ext cx="5409523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8784"/>
            <a:ext cx="10800000" cy="32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0476" y="4834978"/>
            <a:ext cx="5533333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4825437"/>
            <a:ext cx="3780953" cy="35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5502889"/>
            <a:ext cx="1257142" cy="32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9047" y="5493347"/>
            <a:ext cx="5057142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42" y="5493347"/>
            <a:ext cx="2828571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476" y="6161258"/>
            <a:ext cx="1619047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296000" cy="392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3"/>
          <a:stretch>
            <a:fillRect/>
          </a:stretch>
        </p:blipFill>
        <p:spPr>
          <a:xfrm>
            <a:off x="1343660" y="4725670"/>
            <a:ext cx="10296000" cy="203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1705610"/>
            <a:ext cx="542861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230" y="1705610"/>
            <a:ext cx="258064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20" y="1705610"/>
            <a:ext cx="12668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2362835"/>
            <a:ext cx="94570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3023235"/>
            <a:ext cx="72097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04"/>
            <a:ext cx="10800000" cy="18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10476" y="4562609"/>
            <a:ext cx="5914285" cy="34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5714" y="4562609"/>
            <a:ext cx="3409523" cy="34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000" y="5231156"/>
            <a:ext cx="3780952" cy="33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157429"/>
            <a:ext cx="10800000" cy="134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605010" cy="17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7"/>
          <a:stretch>
            <a:fillRect/>
          </a:stretch>
        </p:blipFill>
        <p:spPr>
          <a:xfrm>
            <a:off x="720090" y="2637155"/>
            <a:ext cx="9605010" cy="410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3861435"/>
            <a:ext cx="5118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61577"/>
            <a:ext cx="2200000" cy="3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3333" y="952036"/>
            <a:ext cx="7800000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19930"/>
            <a:ext cx="10190476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87824"/>
            <a:ext cx="10180952" cy="35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65260"/>
            <a:ext cx="10152380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23613"/>
            <a:ext cx="10123809" cy="35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01048"/>
            <a:ext cx="5095238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95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792026"/>
            <a:ext cx="9533333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460164"/>
            <a:ext cx="4704761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53031"/>
            <a:ext cx="9533333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010702"/>
            <a:ext cx="9514285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658841"/>
            <a:ext cx="9485714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306980"/>
            <a:ext cx="9523809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974182"/>
            <a:ext cx="2333333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706283"/>
            <a:ext cx="9523809" cy="34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355449"/>
            <a:ext cx="8780952" cy="34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417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231"/>
            <a:ext cx="8342857" cy="35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6274"/>
            <a:ext cx="7076190" cy="34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65766"/>
            <a:ext cx="8342857" cy="34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15258"/>
            <a:ext cx="6895238" cy="35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545" y="968375"/>
            <a:ext cx="29908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372144"/>
            <a:ext cx="295237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4447989"/>
            <a:ext cx="276190" cy="2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2485893"/>
            <a:ext cx="304761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990017"/>
            <a:ext cx="304761" cy="2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476773"/>
            <a:ext cx="333333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666144"/>
            <a:ext cx="276190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2024-08-25T08:14:57Z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